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9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96" y="352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ms_th\data\&#23455;&#3944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ms_th\data\&#23455;&#3944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ms_th\data\&#23455;&#3944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ms_th\data\&#23455;&#39443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ms_th\data\&#23455;&#39443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ms_th\data\&#23455;&#39443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ms_th\data\&#23455;&#39443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bottle!$C$5:$C$304</c:f>
              <c:numCache>
                <c:formatCode>General</c:formatCode>
                <c:ptCount val="3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</c:numCache>
            </c:numRef>
          </c:xVal>
          <c:yVal>
            <c:numRef>
              <c:f>bottle!$K$5:$K$304</c:f>
              <c:numCache>
                <c:formatCode>General</c:formatCode>
                <c:ptCount val="3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0.28999999999999998</c:v>
                </c:pt>
                <c:pt idx="27">
                  <c:v>0.78</c:v>
                </c:pt>
                <c:pt idx="28">
                  <c:v>1.64</c:v>
                </c:pt>
                <c:pt idx="29">
                  <c:v>1.8</c:v>
                </c:pt>
                <c:pt idx="30">
                  <c:v>1.86</c:v>
                </c:pt>
                <c:pt idx="31">
                  <c:v>1.88</c:v>
                </c:pt>
                <c:pt idx="32">
                  <c:v>1.89</c:v>
                </c:pt>
                <c:pt idx="33">
                  <c:v>1.91</c:v>
                </c:pt>
                <c:pt idx="34">
                  <c:v>1.93</c:v>
                </c:pt>
                <c:pt idx="35">
                  <c:v>1.95</c:v>
                </c:pt>
                <c:pt idx="36">
                  <c:v>1.97</c:v>
                </c:pt>
                <c:pt idx="37">
                  <c:v>1.99</c:v>
                </c:pt>
                <c:pt idx="38">
                  <c:v>2.0099999999999998</c:v>
                </c:pt>
                <c:pt idx="39">
                  <c:v>2.0099999999999998</c:v>
                </c:pt>
                <c:pt idx="40">
                  <c:v>2.0099999999999998</c:v>
                </c:pt>
                <c:pt idx="41">
                  <c:v>2.0099999999999998</c:v>
                </c:pt>
                <c:pt idx="42">
                  <c:v>2.0299999999999998</c:v>
                </c:pt>
                <c:pt idx="43">
                  <c:v>2.0299999999999998</c:v>
                </c:pt>
                <c:pt idx="44">
                  <c:v>2.0499999999999998</c:v>
                </c:pt>
                <c:pt idx="45">
                  <c:v>2.0499999999999998</c:v>
                </c:pt>
                <c:pt idx="46">
                  <c:v>2.0499999999999998</c:v>
                </c:pt>
                <c:pt idx="47">
                  <c:v>2.0699999999999998</c:v>
                </c:pt>
                <c:pt idx="48">
                  <c:v>2.09</c:v>
                </c:pt>
                <c:pt idx="49">
                  <c:v>2.09</c:v>
                </c:pt>
                <c:pt idx="50">
                  <c:v>2.11</c:v>
                </c:pt>
                <c:pt idx="51">
                  <c:v>2.11</c:v>
                </c:pt>
                <c:pt idx="52">
                  <c:v>2.11</c:v>
                </c:pt>
                <c:pt idx="53">
                  <c:v>2.13</c:v>
                </c:pt>
                <c:pt idx="54">
                  <c:v>2.15</c:v>
                </c:pt>
                <c:pt idx="55">
                  <c:v>2.15</c:v>
                </c:pt>
                <c:pt idx="56">
                  <c:v>2.15</c:v>
                </c:pt>
                <c:pt idx="57">
                  <c:v>2.17</c:v>
                </c:pt>
                <c:pt idx="58">
                  <c:v>2.17</c:v>
                </c:pt>
                <c:pt idx="59">
                  <c:v>2.17</c:v>
                </c:pt>
                <c:pt idx="60">
                  <c:v>2.19</c:v>
                </c:pt>
                <c:pt idx="61">
                  <c:v>2.21</c:v>
                </c:pt>
                <c:pt idx="62">
                  <c:v>2.23</c:v>
                </c:pt>
                <c:pt idx="63">
                  <c:v>2.27</c:v>
                </c:pt>
                <c:pt idx="64">
                  <c:v>2.27</c:v>
                </c:pt>
                <c:pt idx="65">
                  <c:v>2.27</c:v>
                </c:pt>
                <c:pt idx="66">
                  <c:v>2.2999999999999998</c:v>
                </c:pt>
                <c:pt idx="67">
                  <c:v>2.2999999999999998</c:v>
                </c:pt>
                <c:pt idx="68">
                  <c:v>2.2999999999999998</c:v>
                </c:pt>
                <c:pt idx="69">
                  <c:v>2.2999999999999998</c:v>
                </c:pt>
                <c:pt idx="70">
                  <c:v>2.2999999999999998</c:v>
                </c:pt>
                <c:pt idx="71">
                  <c:v>2.2999999999999998</c:v>
                </c:pt>
                <c:pt idx="72">
                  <c:v>2.3199999999999998</c:v>
                </c:pt>
                <c:pt idx="73">
                  <c:v>2.3199999999999998</c:v>
                </c:pt>
                <c:pt idx="74">
                  <c:v>2.3199999999999998</c:v>
                </c:pt>
                <c:pt idx="75">
                  <c:v>2.3199999999999998</c:v>
                </c:pt>
                <c:pt idx="76">
                  <c:v>2.3199999999999998</c:v>
                </c:pt>
                <c:pt idx="77">
                  <c:v>2.3199999999999998</c:v>
                </c:pt>
                <c:pt idx="78">
                  <c:v>2.34</c:v>
                </c:pt>
                <c:pt idx="79">
                  <c:v>2.34</c:v>
                </c:pt>
                <c:pt idx="80">
                  <c:v>2.34</c:v>
                </c:pt>
                <c:pt idx="81">
                  <c:v>2.34</c:v>
                </c:pt>
                <c:pt idx="82">
                  <c:v>2.34</c:v>
                </c:pt>
                <c:pt idx="83">
                  <c:v>2.34</c:v>
                </c:pt>
                <c:pt idx="84">
                  <c:v>2.36</c:v>
                </c:pt>
                <c:pt idx="85">
                  <c:v>2.36</c:v>
                </c:pt>
                <c:pt idx="86">
                  <c:v>2.36</c:v>
                </c:pt>
                <c:pt idx="87">
                  <c:v>2.36</c:v>
                </c:pt>
                <c:pt idx="88">
                  <c:v>2.36</c:v>
                </c:pt>
                <c:pt idx="89">
                  <c:v>2.36</c:v>
                </c:pt>
                <c:pt idx="90">
                  <c:v>2.36</c:v>
                </c:pt>
                <c:pt idx="91">
                  <c:v>2.38</c:v>
                </c:pt>
                <c:pt idx="92">
                  <c:v>2.38</c:v>
                </c:pt>
                <c:pt idx="93">
                  <c:v>2.4</c:v>
                </c:pt>
                <c:pt idx="94">
                  <c:v>2.4</c:v>
                </c:pt>
                <c:pt idx="95">
                  <c:v>2.4</c:v>
                </c:pt>
                <c:pt idx="96">
                  <c:v>2.4</c:v>
                </c:pt>
                <c:pt idx="97">
                  <c:v>2.4</c:v>
                </c:pt>
                <c:pt idx="98">
                  <c:v>2.4</c:v>
                </c:pt>
                <c:pt idx="99">
                  <c:v>2.4</c:v>
                </c:pt>
                <c:pt idx="100">
                  <c:v>2.42</c:v>
                </c:pt>
                <c:pt idx="101">
                  <c:v>2.42</c:v>
                </c:pt>
                <c:pt idx="102">
                  <c:v>2.42</c:v>
                </c:pt>
                <c:pt idx="103">
                  <c:v>2.42</c:v>
                </c:pt>
                <c:pt idx="104">
                  <c:v>2.42</c:v>
                </c:pt>
                <c:pt idx="105">
                  <c:v>2.42</c:v>
                </c:pt>
                <c:pt idx="106">
                  <c:v>2.42</c:v>
                </c:pt>
                <c:pt idx="107">
                  <c:v>2.42</c:v>
                </c:pt>
                <c:pt idx="108">
                  <c:v>2.42</c:v>
                </c:pt>
                <c:pt idx="109">
                  <c:v>2.44</c:v>
                </c:pt>
                <c:pt idx="110">
                  <c:v>2.44</c:v>
                </c:pt>
                <c:pt idx="111">
                  <c:v>2.44</c:v>
                </c:pt>
                <c:pt idx="112">
                  <c:v>2.44</c:v>
                </c:pt>
                <c:pt idx="113">
                  <c:v>2.46</c:v>
                </c:pt>
                <c:pt idx="114">
                  <c:v>2.46</c:v>
                </c:pt>
                <c:pt idx="115">
                  <c:v>2.46</c:v>
                </c:pt>
                <c:pt idx="116">
                  <c:v>2.46</c:v>
                </c:pt>
                <c:pt idx="117">
                  <c:v>2.46</c:v>
                </c:pt>
                <c:pt idx="118">
                  <c:v>2.46</c:v>
                </c:pt>
                <c:pt idx="119">
                  <c:v>2.46</c:v>
                </c:pt>
                <c:pt idx="120">
                  <c:v>2.48</c:v>
                </c:pt>
                <c:pt idx="121">
                  <c:v>2.48</c:v>
                </c:pt>
                <c:pt idx="122">
                  <c:v>2.48</c:v>
                </c:pt>
                <c:pt idx="123">
                  <c:v>2.48</c:v>
                </c:pt>
                <c:pt idx="124">
                  <c:v>2.48</c:v>
                </c:pt>
                <c:pt idx="125">
                  <c:v>2.48</c:v>
                </c:pt>
                <c:pt idx="126">
                  <c:v>2.48</c:v>
                </c:pt>
                <c:pt idx="127">
                  <c:v>2.48</c:v>
                </c:pt>
                <c:pt idx="128">
                  <c:v>2.48</c:v>
                </c:pt>
                <c:pt idx="129">
                  <c:v>2.48</c:v>
                </c:pt>
                <c:pt idx="130">
                  <c:v>2.48</c:v>
                </c:pt>
                <c:pt idx="131">
                  <c:v>2.5</c:v>
                </c:pt>
                <c:pt idx="132">
                  <c:v>2.5</c:v>
                </c:pt>
                <c:pt idx="133">
                  <c:v>2.5</c:v>
                </c:pt>
                <c:pt idx="134">
                  <c:v>2.5</c:v>
                </c:pt>
                <c:pt idx="135">
                  <c:v>2.5</c:v>
                </c:pt>
                <c:pt idx="136">
                  <c:v>2.5</c:v>
                </c:pt>
                <c:pt idx="137">
                  <c:v>2.5</c:v>
                </c:pt>
                <c:pt idx="138">
                  <c:v>2.52</c:v>
                </c:pt>
                <c:pt idx="139">
                  <c:v>2.52</c:v>
                </c:pt>
                <c:pt idx="140">
                  <c:v>2.52</c:v>
                </c:pt>
                <c:pt idx="141">
                  <c:v>2.52</c:v>
                </c:pt>
                <c:pt idx="142">
                  <c:v>2.52</c:v>
                </c:pt>
                <c:pt idx="143">
                  <c:v>2.52</c:v>
                </c:pt>
                <c:pt idx="144">
                  <c:v>2.52</c:v>
                </c:pt>
                <c:pt idx="145">
                  <c:v>2.52</c:v>
                </c:pt>
                <c:pt idx="146">
                  <c:v>2.52</c:v>
                </c:pt>
                <c:pt idx="147">
                  <c:v>2.52</c:v>
                </c:pt>
                <c:pt idx="148">
                  <c:v>2.52</c:v>
                </c:pt>
                <c:pt idx="149">
                  <c:v>2.52</c:v>
                </c:pt>
                <c:pt idx="150">
                  <c:v>2.52</c:v>
                </c:pt>
                <c:pt idx="151">
                  <c:v>2.52</c:v>
                </c:pt>
                <c:pt idx="152">
                  <c:v>2.52</c:v>
                </c:pt>
                <c:pt idx="153">
                  <c:v>2.52</c:v>
                </c:pt>
                <c:pt idx="154">
                  <c:v>2.52</c:v>
                </c:pt>
                <c:pt idx="155">
                  <c:v>2.54</c:v>
                </c:pt>
                <c:pt idx="156">
                  <c:v>2.52</c:v>
                </c:pt>
                <c:pt idx="157">
                  <c:v>2.54</c:v>
                </c:pt>
                <c:pt idx="158">
                  <c:v>2.54</c:v>
                </c:pt>
                <c:pt idx="159">
                  <c:v>2.54</c:v>
                </c:pt>
                <c:pt idx="160">
                  <c:v>2.54</c:v>
                </c:pt>
                <c:pt idx="161">
                  <c:v>2.54</c:v>
                </c:pt>
                <c:pt idx="162">
                  <c:v>2.54</c:v>
                </c:pt>
                <c:pt idx="163">
                  <c:v>2.56</c:v>
                </c:pt>
                <c:pt idx="164">
                  <c:v>2.56</c:v>
                </c:pt>
                <c:pt idx="165">
                  <c:v>2.56</c:v>
                </c:pt>
                <c:pt idx="166">
                  <c:v>2.56</c:v>
                </c:pt>
                <c:pt idx="167">
                  <c:v>2.56</c:v>
                </c:pt>
                <c:pt idx="168">
                  <c:v>2.56</c:v>
                </c:pt>
                <c:pt idx="169">
                  <c:v>2.56</c:v>
                </c:pt>
                <c:pt idx="170">
                  <c:v>2.56</c:v>
                </c:pt>
                <c:pt idx="171">
                  <c:v>2.56</c:v>
                </c:pt>
                <c:pt idx="172">
                  <c:v>2.56</c:v>
                </c:pt>
                <c:pt idx="173">
                  <c:v>2.56</c:v>
                </c:pt>
                <c:pt idx="174">
                  <c:v>2.56</c:v>
                </c:pt>
                <c:pt idx="175">
                  <c:v>2.56</c:v>
                </c:pt>
                <c:pt idx="176">
                  <c:v>2.56</c:v>
                </c:pt>
                <c:pt idx="177">
                  <c:v>2.56</c:v>
                </c:pt>
                <c:pt idx="178">
                  <c:v>2.56</c:v>
                </c:pt>
                <c:pt idx="179">
                  <c:v>2.56</c:v>
                </c:pt>
                <c:pt idx="180">
                  <c:v>2.56</c:v>
                </c:pt>
                <c:pt idx="181">
                  <c:v>2.58</c:v>
                </c:pt>
                <c:pt idx="182">
                  <c:v>2.58</c:v>
                </c:pt>
                <c:pt idx="183">
                  <c:v>2.58</c:v>
                </c:pt>
                <c:pt idx="184">
                  <c:v>2.58</c:v>
                </c:pt>
                <c:pt idx="185">
                  <c:v>2.58</c:v>
                </c:pt>
                <c:pt idx="186">
                  <c:v>2.58</c:v>
                </c:pt>
                <c:pt idx="187">
                  <c:v>2.58</c:v>
                </c:pt>
                <c:pt idx="188">
                  <c:v>2.58</c:v>
                </c:pt>
                <c:pt idx="189">
                  <c:v>2.58</c:v>
                </c:pt>
                <c:pt idx="190">
                  <c:v>2.58</c:v>
                </c:pt>
                <c:pt idx="191">
                  <c:v>2.58</c:v>
                </c:pt>
                <c:pt idx="192">
                  <c:v>2.58</c:v>
                </c:pt>
                <c:pt idx="193">
                  <c:v>2.58</c:v>
                </c:pt>
                <c:pt idx="194">
                  <c:v>2.58</c:v>
                </c:pt>
                <c:pt idx="195">
                  <c:v>2.58</c:v>
                </c:pt>
                <c:pt idx="196">
                  <c:v>2.58</c:v>
                </c:pt>
                <c:pt idx="197">
                  <c:v>2.58</c:v>
                </c:pt>
                <c:pt idx="198">
                  <c:v>2.58</c:v>
                </c:pt>
                <c:pt idx="199">
                  <c:v>2.58</c:v>
                </c:pt>
                <c:pt idx="200">
                  <c:v>2.58</c:v>
                </c:pt>
                <c:pt idx="201">
                  <c:v>2.58</c:v>
                </c:pt>
                <c:pt idx="202">
                  <c:v>2.6</c:v>
                </c:pt>
                <c:pt idx="203">
                  <c:v>2.6</c:v>
                </c:pt>
                <c:pt idx="204">
                  <c:v>2.6</c:v>
                </c:pt>
                <c:pt idx="205">
                  <c:v>2.6</c:v>
                </c:pt>
                <c:pt idx="206">
                  <c:v>1.46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D1-46B1-8B66-CBB33A762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0309295"/>
        <c:axId val="1110311375"/>
      </c:scatterChart>
      <c:valAx>
        <c:axId val="11103092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スキャン数</a:t>
                </a:r>
                <a:endParaRPr lang="en-US" altLang="ja-JP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10311375"/>
        <c:crosses val="autoZero"/>
        <c:crossBetween val="midCat"/>
      </c:valAx>
      <c:valAx>
        <c:axId val="11103113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電圧</a:t>
                </a:r>
                <a:r>
                  <a:rPr lang="en-US" altLang="ja-JP"/>
                  <a:t>[V]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10309295"/>
        <c:crosses val="autoZero"/>
        <c:crossBetween val="midCat"/>
      </c:valAx>
      <c:spPr>
        <a:noFill/>
        <a:ln>
          <a:solidFill>
            <a:schemeClr val="tx1">
              <a:lumMod val="25000"/>
              <a:lumOff val="75000"/>
            </a:schemeClr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8015252934581"/>
          <c:y val="1.6527989890596419E-2"/>
          <c:w val="0.87037856594694563"/>
          <c:h val="0.87618827462751836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pole!$C$5:$C$304</c:f>
              <c:numCache>
                <c:formatCode>General</c:formatCode>
                <c:ptCount val="3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</c:numCache>
            </c:numRef>
          </c:xVal>
          <c:yVal>
            <c:numRef>
              <c:f>pole!$K$5:$K$304</c:f>
              <c:numCache>
                <c:formatCode>General</c:formatCode>
                <c:ptCount val="3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0.37</c:v>
                </c:pt>
                <c:pt idx="10">
                  <c:v>1.58</c:v>
                </c:pt>
                <c:pt idx="11">
                  <c:v>1.84</c:v>
                </c:pt>
                <c:pt idx="12">
                  <c:v>1.86</c:v>
                </c:pt>
                <c:pt idx="13">
                  <c:v>1.88</c:v>
                </c:pt>
                <c:pt idx="14">
                  <c:v>1.89</c:v>
                </c:pt>
                <c:pt idx="15">
                  <c:v>1.91</c:v>
                </c:pt>
                <c:pt idx="16">
                  <c:v>1.93</c:v>
                </c:pt>
                <c:pt idx="17">
                  <c:v>1.93</c:v>
                </c:pt>
                <c:pt idx="18">
                  <c:v>1.95</c:v>
                </c:pt>
                <c:pt idx="19">
                  <c:v>1.95</c:v>
                </c:pt>
                <c:pt idx="20">
                  <c:v>1.97</c:v>
                </c:pt>
                <c:pt idx="21">
                  <c:v>1.99</c:v>
                </c:pt>
                <c:pt idx="22">
                  <c:v>1.99</c:v>
                </c:pt>
                <c:pt idx="23">
                  <c:v>2.0099999999999998</c:v>
                </c:pt>
                <c:pt idx="24">
                  <c:v>2.0099999999999998</c:v>
                </c:pt>
                <c:pt idx="25">
                  <c:v>2.0099999999999998</c:v>
                </c:pt>
                <c:pt idx="26">
                  <c:v>2.0099999999999998</c:v>
                </c:pt>
                <c:pt idx="27">
                  <c:v>2.0099999999999998</c:v>
                </c:pt>
                <c:pt idx="28">
                  <c:v>2.0299999999999998</c:v>
                </c:pt>
                <c:pt idx="29">
                  <c:v>2.0299999999999998</c:v>
                </c:pt>
                <c:pt idx="30">
                  <c:v>2.0299999999999998</c:v>
                </c:pt>
                <c:pt idx="31">
                  <c:v>2.0299999999999998</c:v>
                </c:pt>
                <c:pt idx="32">
                  <c:v>2.0499999999999998</c:v>
                </c:pt>
                <c:pt idx="33">
                  <c:v>2.0499999999999998</c:v>
                </c:pt>
                <c:pt idx="34">
                  <c:v>2.0499999999999998</c:v>
                </c:pt>
                <c:pt idx="35">
                  <c:v>2.0499999999999998</c:v>
                </c:pt>
                <c:pt idx="36">
                  <c:v>2.09</c:v>
                </c:pt>
                <c:pt idx="37">
                  <c:v>2.11</c:v>
                </c:pt>
                <c:pt idx="38">
                  <c:v>2.15</c:v>
                </c:pt>
                <c:pt idx="39">
                  <c:v>2.17</c:v>
                </c:pt>
                <c:pt idx="40">
                  <c:v>2.19</c:v>
                </c:pt>
                <c:pt idx="41">
                  <c:v>2.19</c:v>
                </c:pt>
                <c:pt idx="42">
                  <c:v>2.21</c:v>
                </c:pt>
                <c:pt idx="43">
                  <c:v>2.21</c:v>
                </c:pt>
                <c:pt idx="44">
                  <c:v>2.21</c:v>
                </c:pt>
                <c:pt idx="45">
                  <c:v>2.21</c:v>
                </c:pt>
                <c:pt idx="46">
                  <c:v>2.21</c:v>
                </c:pt>
                <c:pt idx="47">
                  <c:v>2.21</c:v>
                </c:pt>
                <c:pt idx="48">
                  <c:v>2.23</c:v>
                </c:pt>
                <c:pt idx="49">
                  <c:v>2.23</c:v>
                </c:pt>
                <c:pt idx="50">
                  <c:v>2.23</c:v>
                </c:pt>
                <c:pt idx="51">
                  <c:v>2.25</c:v>
                </c:pt>
                <c:pt idx="52">
                  <c:v>2.25</c:v>
                </c:pt>
                <c:pt idx="53">
                  <c:v>2.25</c:v>
                </c:pt>
                <c:pt idx="54">
                  <c:v>2.25</c:v>
                </c:pt>
                <c:pt idx="55">
                  <c:v>2.25</c:v>
                </c:pt>
                <c:pt idx="56">
                  <c:v>2.25</c:v>
                </c:pt>
                <c:pt idx="57">
                  <c:v>2.25</c:v>
                </c:pt>
                <c:pt idx="58">
                  <c:v>2.25</c:v>
                </c:pt>
                <c:pt idx="59">
                  <c:v>2.25</c:v>
                </c:pt>
                <c:pt idx="60">
                  <c:v>2.27</c:v>
                </c:pt>
                <c:pt idx="61">
                  <c:v>2.27</c:v>
                </c:pt>
                <c:pt idx="62">
                  <c:v>2.27</c:v>
                </c:pt>
                <c:pt idx="63">
                  <c:v>2.27</c:v>
                </c:pt>
                <c:pt idx="64">
                  <c:v>2.27</c:v>
                </c:pt>
                <c:pt idx="65">
                  <c:v>2.27</c:v>
                </c:pt>
                <c:pt idx="66">
                  <c:v>2.27</c:v>
                </c:pt>
                <c:pt idx="67">
                  <c:v>2.27</c:v>
                </c:pt>
                <c:pt idx="68">
                  <c:v>2.27</c:v>
                </c:pt>
                <c:pt idx="69">
                  <c:v>2.27</c:v>
                </c:pt>
                <c:pt idx="70">
                  <c:v>2.27</c:v>
                </c:pt>
                <c:pt idx="71">
                  <c:v>2.29</c:v>
                </c:pt>
                <c:pt idx="72">
                  <c:v>2.27</c:v>
                </c:pt>
                <c:pt idx="73">
                  <c:v>2.27</c:v>
                </c:pt>
                <c:pt idx="74">
                  <c:v>2.27</c:v>
                </c:pt>
                <c:pt idx="75">
                  <c:v>2.29</c:v>
                </c:pt>
                <c:pt idx="76">
                  <c:v>2.2999999999999998</c:v>
                </c:pt>
                <c:pt idx="77">
                  <c:v>2.29</c:v>
                </c:pt>
                <c:pt idx="78">
                  <c:v>2.2999999999999998</c:v>
                </c:pt>
                <c:pt idx="79">
                  <c:v>2.2999999999999998</c:v>
                </c:pt>
                <c:pt idx="80">
                  <c:v>2.2999999999999998</c:v>
                </c:pt>
                <c:pt idx="81">
                  <c:v>2.2999999999999998</c:v>
                </c:pt>
                <c:pt idx="82">
                  <c:v>2.3199999999999998</c:v>
                </c:pt>
                <c:pt idx="83">
                  <c:v>2.3199999999999998</c:v>
                </c:pt>
                <c:pt idx="84">
                  <c:v>2.3199999999999998</c:v>
                </c:pt>
                <c:pt idx="85">
                  <c:v>2.3199999999999998</c:v>
                </c:pt>
                <c:pt idx="86">
                  <c:v>2.3199999999999998</c:v>
                </c:pt>
                <c:pt idx="87">
                  <c:v>2.3199999999999998</c:v>
                </c:pt>
                <c:pt idx="88">
                  <c:v>2.3199999999999998</c:v>
                </c:pt>
                <c:pt idx="89">
                  <c:v>2.34</c:v>
                </c:pt>
                <c:pt idx="90">
                  <c:v>2.34</c:v>
                </c:pt>
                <c:pt idx="91">
                  <c:v>2.34</c:v>
                </c:pt>
                <c:pt idx="92">
                  <c:v>2.34</c:v>
                </c:pt>
                <c:pt idx="93">
                  <c:v>2.36</c:v>
                </c:pt>
                <c:pt idx="94">
                  <c:v>2.36</c:v>
                </c:pt>
                <c:pt idx="95">
                  <c:v>2.36</c:v>
                </c:pt>
                <c:pt idx="96">
                  <c:v>2.38</c:v>
                </c:pt>
                <c:pt idx="97">
                  <c:v>2.38</c:v>
                </c:pt>
                <c:pt idx="98">
                  <c:v>2.38</c:v>
                </c:pt>
                <c:pt idx="99">
                  <c:v>2.4</c:v>
                </c:pt>
                <c:pt idx="100">
                  <c:v>2.4</c:v>
                </c:pt>
                <c:pt idx="101">
                  <c:v>2.4</c:v>
                </c:pt>
                <c:pt idx="102">
                  <c:v>2.4</c:v>
                </c:pt>
                <c:pt idx="103">
                  <c:v>2.4</c:v>
                </c:pt>
                <c:pt idx="104">
                  <c:v>2.4</c:v>
                </c:pt>
                <c:pt idx="105">
                  <c:v>2.4</c:v>
                </c:pt>
                <c:pt idx="106">
                  <c:v>2.4</c:v>
                </c:pt>
                <c:pt idx="107">
                  <c:v>2.4</c:v>
                </c:pt>
                <c:pt idx="108">
                  <c:v>2.42</c:v>
                </c:pt>
                <c:pt idx="109">
                  <c:v>2.42</c:v>
                </c:pt>
                <c:pt idx="110">
                  <c:v>2.42</c:v>
                </c:pt>
                <c:pt idx="111">
                  <c:v>2.42</c:v>
                </c:pt>
                <c:pt idx="112">
                  <c:v>2.42</c:v>
                </c:pt>
                <c:pt idx="113">
                  <c:v>2.42</c:v>
                </c:pt>
                <c:pt idx="114">
                  <c:v>2.42</c:v>
                </c:pt>
                <c:pt idx="115">
                  <c:v>2.42</c:v>
                </c:pt>
                <c:pt idx="116">
                  <c:v>2.42</c:v>
                </c:pt>
                <c:pt idx="117">
                  <c:v>2.42</c:v>
                </c:pt>
                <c:pt idx="118">
                  <c:v>2.42</c:v>
                </c:pt>
                <c:pt idx="119">
                  <c:v>2.42</c:v>
                </c:pt>
                <c:pt idx="120">
                  <c:v>2.42</c:v>
                </c:pt>
                <c:pt idx="121">
                  <c:v>2.42</c:v>
                </c:pt>
                <c:pt idx="122">
                  <c:v>2.42</c:v>
                </c:pt>
                <c:pt idx="123">
                  <c:v>2.44</c:v>
                </c:pt>
                <c:pt idx="124">
                  <c:v>2.44</c:v>
                </c:pt>
                <c:pt idx="125">
                  <c:v>2.44</c:v>
                </c:pt>
                <c:pt idx="126">
                  <c:v>2.44</c:v>
                </c:pt>
                <c:pt idx="127">
                  <c:v>2.44</c:v>
                </c:pt>
                <c:pt idx="128">
                  <c:v>2.44</c:v>
                </c:pt>
                <c:pt idx="129">
                  <c:v>2.44</c:v>
                </c:pt>
                <c:pt idx="130">
                  <c:v>2.44</c:v>
                </c:pt>
                <c:pt idx="131">
                  <c:v>2.44</c:v>
                </c:pt>
                <c:pt idx="132">
                  <c:v>2.44</c:v>
                </c:pt>
                <c:pt idx="133">
                  <c:v>2.44</c:v>
                </c:pt>
                <c:pt idx="134">
                  <c:v>2.46</c:v>
                </c:pt>
                <c:pt idx="135">
                  <c:v>2.46</c:v>
                </c:pt>
                <c:pt idx="136">
                  <c:v>2.44</c:v>
                </c:pt>
                <c:pt idx="137">
                  <c:v>2.44</c:v>
                </c:pt>
                <c:pt idx="138">
                  <c:v>2.46</c:v>
                </c:pt>
                <c:pt idx="139">
                  <c:v>2.46</c:v>
                </c:pt>
                <c:pt idx="140">
                  <c:v>2.46</c:v>
                </c:pt>
                <c:pt idx="141">
                  <c:v>2.46</c:v>
                </c:pt>
                <c:pt idx="142">
                  <c:v>2.46</c:v>
                </c:pt>
                <c:pt idx="143">
                  <c:v>2.46</c:v>
                </c:pt>
                <c:pt idx="144">
                  <c:v>2.46</c:v>
                </c:pt>
                <c:pt idx="145">
                  <c:v>2.46</c:v>
                </c:pt>
                <c:pt idx="146">
                  <c:v>2.46</c:v>
                </c:pt>
                <c:pt idx="147">
                  <c:v>2.46</c:v>
                </c:pt>
                <c:pt idx="148">
                  <c:v>2.46</c:v>
                </c:pt>
                <c:pt idx="149">
                  <c:v>2.46</c:v>
                </c:pt>
                <c:pt idx="150">
                  <c:v>2.46</c:v>
                </c:pt>
                <c:pt idx="151">
                  <c:v>2.46</c:v>
                </c:pt>
                <c:pt idx="152">
                  <c:v>2.46</c:v>
                </c:pt>
                <c:pt idx="153">
                  <c:v>2.46</c:v>
                </c:pt>
                <c:pt idx="154">
                  <c:v>2.46</c:v>
                </c:pt>
                <c:pt idx="155">
                  <c:v>2.46</c:v>
                </c:pt>
                <c:pt idx="156">
                  <c:v>2.46</c:v>
                </c:pt>
                <c:pt idx="157">
                  <c:v>2.46</c:v>
                </c:pt>
                <c:pt idx="158">
                  <c:v>2.46</c:v>
                </c:pt>
                <c:pt idx="159">
                  <c:v>2.46</c:v>
                </c:pt>
                <c:pt idx="160">
                  <c:v>2.46</c:v>
                </c:pt>
                <c:pt idx="161">
                  <c:v>2.46</c:v>
                </c:pt>
                <c:pt idx="162">
                  <c:v>2.46</c:v>
                </c:pt>
                <c:pt idx="163">
                  <c:v>2.46</c:v>
                </c:pt>
                <c:pt idx="164">
                  <c:v>2.46</c:v>
                </c:pt>
                <c:pt idx="165">
                  <c:v>2.48</c:v>
                </c:pt>
                <c:pt idx="166">
                  <c:v>2.48</c:v>
                </c:pt>
                <c:pt idx="167">
                  <c:v>2.48</c:v>
                </c:pt>
                <c:pt idx="168">
                  <c:v>2.48</c:v>
                </c:pt>
                <c:pt idx="169">
                  <c:v>2.46</c:v>
                </c:pt>
                <c:pt idx="170">
                  <c:v>2.48</c:v>
                </c:pt>
                <c:pt idx="171">
                  <c:v>2.46</c:v>
                </c:pt>
                <c:pt idx="172">
                  <c:v>2.48</c:v>
                </c:pt>
                <c:pt idx="173">
                  <c:v>2.48</c:v>
                </c:pt>
                <c:pt idx="174">
                  <c:v>2.48</c:v>
                </c:pt>
                <c:pt idx="175">
                  <c:v>2.48</c:v>
                </c:pt>
                <c:pt idx="176">
                  <c:v>2.48</c:v>
                </c:pt>
                <c:pt idx="177">
                  <c:v>2.48</c:v>
                </c:pt>
                <c:pt idx="178">
                  <c:v>2.48</c:v>
                </c:pt>
                <c:pt idx="179">
                  <c:v>2.48</c:v>
                </c:pt>
                <c:pt idx="180">
                  <c:v>2.48</c:v>
                </c:pt>
                <c:pt idx="181">
                  <c:v>2.48</c:v>
                </c:pt>
                <c:pt idx="182">
                  <c:v>2.48</c:v>
                </c:pt>
                <c:pt idx="183">
                  <c:v>2.48</c:v>
                </c:pt>
                <c:pt idx="184">
                  <c:v>2.48</c:v>
                </c:pt>
                <c:pt idx="185">
                  <c:v>2.48</c:v>
                </c:pt>
                <c:pt idx="186">
                  <c:v>2.48</c:v>
                </c:pt>
                <c:pt idx="187">
                  <c:v>2.48</c:v>
                </c:pt>
                <c:pt idx="188">
                  <c:v>2.48</c:v>
                </c:pt>
                <c:pt idx="189">
                  <c:v>2.48</c:v>
                </c:pt>
                <c:pt idx="190">
                  <c:v>2.48</c:v>
                </c:pt>
                <c:pt idx="191">
                  <c:v>2.38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9C-4A71-9766-251404D2CC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0309295"/>
        <c:axId val="1110311375"/>
      </c:scatterChart>
      <c:valAx>
        <c:axId val="11103092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スキャン数</a:t>
                </a:r>
                <a:endParaRPr lang="en-US" altLang="ja-JP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10311375"/>
        <c:crosses val="autoZero"/>
        <c:crossBetween val="midCat"/>
      </c:valAx>
      <c:valAx>
        <c:axId val="11103113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電圧</a:t>
                </a:r>
                <a:r>
                  <a:rPr lang="en-US" altLang="ja-JP"/>
                  <a:t>[V]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10309295"/>
        <c:crosses val="autoZero"/>
        <c:crossBetween val="midCat"/>
      </c:valAx>
      <c:spPr>
        <a:noFill/>
        <a:ln>
          <a:solidFill>
            <a:schemeClr val="tx1">
              <a:lumMod val="25000"/>
              <a:lumOff val="75000"/>
            </a:schemeClr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ball2!$C$5:$C$304</c:f>
              <c:numCache>
                <c:formatCode>General</c:formatCode>
                <c:ptCount val="3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</c:numCache>
            </c:numRef>
          </c:xVal>
          <c:yVal>
            <c:numRef>
              <c:f>ball2!$K$5:$K$304</c:f>
              <c:numCache>
                <c:formatCode>General</c:formatCode>
                <c:ptCount val="3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0.21</c:v>
                </c:pt>
                <c:pt idx="31">
                  <c:v>0.25</c:v>
                </c:pt>
                <c:pt idx="32">
                  <c:v>0.27</c:v>
                </c:pt>
                <c:pt idx="33">
                  <c:v>0.28999999999999998</c:v>
                </c:pt>
                <c:pt idx="34">
                  <c:v>0.27</c:v>
                </c:pt>
                <c:pt idx="35">
                  <c:v>0.28999999999999998</c:v>
                </c:pt>
                <c:pt idx="36">
                  <c:v>0.28999999999999998</c:v>
                </c:pt>
                <c:pt idx="37">
                  <c:v>0.28999999999999998</c:v>
                </c:pt>
                <c:pt idx="38">
                  <c:v>0.28999999999999998</c:v>
                </c:pt>
                <c:pt idx="39">
                  <c:v>0.31</c:v>
                </c:pt>
                <c:pt idx="40">
                  <c:v>0.31</c:v>
                </c:pt>
                <c:pt idx="41">
                  <c:v>0.35</c:v>
                </c:pt>
                <c:pt idx="42">
                  <c:v>0.35</c:v>
                </c:pt>
                <c:pt idx="43">
                  <c:v>0.37</c:v>
                </c:pt>
                <c:pt idx="44">
                  <c:v>0.37</c:v>
                </c:pt>
                <c:pt idx="45">
                  <c:v>0.37</c:v>
                </c:pt>
                <c:pt idx="46">
                  <c:v>0.39</c:v>
                </c:pt>
                <c:pt idx="47">
                  <c:v>0.41</c:v>
                </c:pt>
                <c:pt idx="48">
                  <c:v>0.39</c:v>
                </c:pt>
                <c:pt idx="49">
                  <c:v>0.43</c:v>
                </c:pt>
                <c:pt idx="50">
                  <c:v>0.43</c:v>
                </c:pt>
                <c:pt idx="51">
                  <c:v>0.43</c:v>
                </c:pt>
                <c:pt idx="52">
                  <c:v>0.43</c:v>
                </c:pt>
                <c:pt idx="53">
                  <c:v>0.45</c:v>
                </c:pt>
                <c:pt idx="54">
                  <c:v>0.45</c:v>
                </c:pt>
                <c:pt idx="55">
                  <c:v>0.45</c:v>
                </c:pt>
                <c:pt idx="56">
                  <c:v>0.47</c:v>
                </c:pt>
                <c:pt idx="57">
                  <c:v>0.47</c:v>
                </c:pt>
                <c:pt idx="58">
                  <c:v>0.47</c:v>
                </c:pt>
                <c:pt idx="59">
                  <c:v>0.47</c:v>
                </c:pt>
                <c:pt idx="60">
                  <c:v>0.47</c:v>
                </c:pt>
                <c:pt idx="61">
                  <c:v>0.47</c:v>
                </c:pt>
                <c:pt idx="62">
                  <c:v>0.47</c:v>
                </c:pt>
                <c:pt idx="63">
                  <c:v>0.49</c:v>
                </c:pt>
                <c:pt idx="64">
                  <c:v>0.51</c:v>
                </c:pt>
                <c:pt idx="65">
                  <c:v>0.51</c:v>
                </c:pt>
                <c:pt idx="66">
                  <c:v>0.53</c:v>
                </c:pt>
                <c:pt idx="67">
                  <c:v>0.55000000000000004</c:v>
                </c:pt>
                <c:pt idx="68">
                  <c:v>0.55000000000000004</c:v>
                </c:pt>
                <c:pt idx="69">
                  <c:v>0.55000000000000004</c:v>
                </c:pt>
                <c:pt idx="70">
                  <c:v>0.56999999999999995</c:v>
                </c:pt>
                <c:pt idx="71">
                  <c:v>0.55000000000000004</c:v>
                </c:pt>
                <c:pt idx="72">
                  <c:v>0.56999999999999995</c:v>
                </c:pt>
                <c:pt idx="73">
                  <c:v>0.56999999999999995</c:v>
                </c:pt>
                <c:pt idx="74">
                  <c:v>0.59</c:v>
                </c:pt>
                <c:pt idx="75">
                  <c:v>0.61</c:v>
                </c:pt>
                <c:pt idx="76">
                  <c:v>0.59</c:v>
                </c:pt>
                <c:pt idx="77">
                  <c:v>0.59</c:v>
                </c:pt>
                <c:pt idx="78">
                  <c:v>0.59</c:v>
                </c:pt>
                <c:pt idx="79">
                  <c:v>0.59</c:v>
                </c:pt>
                <c:pt idx="80">
                  <c:v>0.59</c:v>
                </c:pt>
                <c:pt idx="81">
                  <c:v>0.59</c:v>
                </c:pt>
                <c:pt idx="82">
                  <c:v>0.59</c:v>
                </c:pt>
                <c:pt idx="83">
                  <c:v>0.59</c:v>
                </c:pt>
                <c:pt idx="84">
                  <c:v>0.59</c:v>
                </c:pt>
                <c:pt idx="85">
                  <c:v>0.61</c:v>
                </c:pt>
                <c:pt idx="86">
                  <c:v>0.66</c:v>
                </c:pt>
                <c:pt idx="87">
                  <c:v>0.7</c:v>
                </c:pt>
                <c:pt idx="88">
                  <c:v>0.7</c:v>
                </c:pt>
                <c:pt idx="89">
                  <c:v>0.72</c:v>
                </c:pt>
                <c:pt idx="90">
                  <c:v>0.74</c:v>
                </c:pt>
                <c:pt idx="91">
                  <c:v>0.76</c:v>
                </c:pt>
                <c:pt idx="92">
                  <c:v>0.76</c:v>
                </c:pt>
                <c:pt idx="93">
                  <c:v>0.76</c:v>
                </c:pt>
                <c:pt idx="94">
                  <c:v>0.76</c:v>
                </c:pt>
                <c:pt idx="95">
                  <c:v>0.78</c:v>
                </c:pt>
                <c:pt idx="96">
                  <c:v>0.78</c:v>
                </c:pt>
                <c:pt idx="97">
                  <c:v>0.8</c:v>
                </c:pt>
                <c:pt idx="98">
                  <c:v>0.8</c:v>
                </c:pt>
                <c:pt idx="99">
                  <c:v>0.8</c:v>
                </c:pt>
                <c:pt idx="100">
                  <c:v>0.82</c:v>
                </c:pt>
                <c:pt idx="101">
                  <c:v>0.8</c:v>
                </c:pt>
                <c:pt idx="102">
                  <c:v>0.8</c:v>
                </c:pt>
                <c:pt idx="103">
                  <c:v>0.8</c:v>
                </c:pt>
                <c:pt idx="104">
                  <c:v>0.8</c:v>
                </c:pt>
                <c:pt idx="105">
                  <c:v>0.8</c:v>
                </c:pt>
                <c:pt idx="106">
                  <c:v>0.8</c:v>
                </c:pt>
                <c:pt idx="107">
                  <c:v>0.82</c:v>
                </c:pt>
                <c:pt idx="108">
                  <c:v>0.82</c:v>
                </c:pt>
                <c:pt idx="109">
                  <c:v>0.82</c:v>
                </c:pt>
                <c:pt idx="110">
                  <c:v>0.82</c:v>
                </c:pt>
                <c:pt idx="111">
                  <c:v>0.82</c:v>
                </c:pt>
                <c:pt idx="112">
                  <c:v>0.84</c:v>
                </c:pt>
                <c:pt idx="113">
                  <c:v>0.84</c:v>
                </c:pt>
                <c:pt idx="114">
                  <c:v>0.84</c:v>
                </c:pt>
                <c:pt idx="115">
                  <c:v>0.84</c:v>
                </c:pt>
                <c:pt idx="116">
                  <c:v>0.86</c:v>
                </c:pt>
                <c:pt idx="117">
                  <c:v>0.86</c:v>
                </c:pt>
                <c:pt idx="118">
                  <c:v>0.86</c:v>
                </c:pt>
                <c:pt idx="119">
                  <c:v>0.84</c:v>
                </c:pt>
                <c:pt idx="120">
                  <c:v>0.84</c:v>
                </c:pt>
                <c:pt idx="121">
                  <c:v>0.84</c:v>
                </c:pt>
                <c:pt idx="122">
                  <c:v>0.86</c:v>
                </c:pt>
                <c:pt idx="123">
                  <c:v>0.86</c:v>
                </c:pt>
                <c:pt idx="124">
                  <c:v>0.86</c:v>
                </c:pt>
                <c:pt idx="125">
                  <c:v>0.86</c:v>
                </c:pt>
                <c:pt idx="126">
                  <c:v>0.86</c:v>
                </c:pt>
                <c:pt idx="127">
                  <c:v>0.86</c:v>
                </c:pt>
                <c:pt idx="128">
                  <c:v>0.86</c:v>
                </c:pt>
                <c:pt idx="129">
                  <c:v>0.86</c:v>
                </c:pt>
                <c:pt idx="130">
                  <c:v>0.86</c:v>
                </c:pt>
                <c:pt idx="131">
                  <c:v>0.86</c:v>
                </c:pt>
                <c:pt idx="132">
                  <c:v>0.86</c:v>
                </c:pt>
                <c:pt idx="133">
                  <c:v>0.86</c:v>
                </c:pt>
                <c:pt idx="134">
                  <c:v>0.86</c:v>
                </c:pt>
                <c:pt idx="135">
                  <c:v>0.86</c:v>
                </c:pt>
                <c:pt idx="136">
                  <c:v>0.86</c:v>
                </c:pt>
                <c:pt idx="137">
                  <c:v>0.9</c:v>
                </c:pt>
                <c:pt idx="138">
                  <c:v>0.88</c:v>
                </c:pt>
                <c:pt idx="139">
                  <c:v>0.88</c:v>
                </c:pt>
                <c:pt idx="140">
                  <c:v>0.88</c:v>
                </c:pt>
                <c:pt idx="141">
                  <c:v>0.88</c:v>
                </c:pt>
                <c:pt idx="142">
                  <c:v>0.86</c:v>
                </c:pt>
                <c:pt idx="143">
                  <c:v>0.88</c:v>
                </c:pt>
                <c:pt idx="144">
                  <c:v>0.88</c:v>
                </c:pt>
                <c:pt idx="145">
                  <c:v>0.9</c:v>
                </c:pt>
                <c:pt idx="146">
                  <c:v>0.9</c:v>
                </c:pt>
                <c:pt idx="147">
                  <c:v>0.88</c:v>
                </c:pt>
                <c:pt idx="148">
                  <c:v>0.88</c:v>
                </c:pt>
                <c:pt idx="149">
                  <c:v>0.9</c:v>
                </c:pt>
                <c:pt idx="150">
                  <c:v>0.9</c:v>
                </c:pt>
                <c:pt idx="151">
                  <c:v>0.9</c:v>
                </c:pt>
                <c:pt idx="152">
                  <c:v>0.92</c:v>
                </c:pt>
                <c:pt idx="153">
                  <c:v>0.9</c:v>
                </c:pt>
                <c:pt idx="154">
                  <c:v>0.92</c:v>
                </c:pt>
                <c:pt idx="155">
                  <c:v>0.94</c:v>
                </c:pt>
                <c:pt idx="156">
                  <c:v>0.94</c:v>
                </c:pt>
                <c:pt idx="157">
                  <c:v>0.96</c:v>
                </c:pt>
                <c:pt idx="158">
                  <c:v>0.98</c:v>
                </c:pt>
                <c:pt idx="159">
                  <c:v>1</c:v>
                </c:pt>
                <c:pt idx="160">
                  <c:v>0.98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1.02</c:v>
                </c:pt>
                <c:pt idx="167">
                  <c:v>1</c:v>
                </c:pt>
                <c:pt idx="168">
                  <c:v>1.02</c:v>
                </c:pt>
                <c:pt idx="169">
                  <c:v>1.02</c:v>
                </c:pt>
                <c:pt idx="170">
                  <c:v>1.02</c:v>
                </c:pt>
                <c:pt idx="171">
                  <c:v>1.02</c:v>
                </c:pt>
                <c:pt idx="172">
                  <c:v>1.02</c:v>
                </c:pt>
                <c:pt idx="173">
                  <c:v>1.02</c:v>
                </c:pt>
                <c:pt idx="174">
                  <c:v>1.02</c:v>
                </c:pt>
                <c:pt idx="175">
                  <c:v>1.02</c:v>
                </c:pt>
                <c:pt idx="176">
                  <c:v>1.04</c:v>
                </c:pt>
                <c:pt idx="177">
                  <c:v>1.05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AF-4BCD-84BA-DF9DD1A2B8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0309295"/>
        <c:axId val="1110311375"/>
      </c:scatterChart>
      <c:valAx>
        <c:axId val="11103092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スキャン数</a:t>
                </a:r>
                <a:endParaRPr lang="en-US" altLang="ja-JP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10311375"/>
        <c:crosses val="autoZero"/>
        <c:crossBetween val="midCat"/>
      </c:valAx>
      <c:valAx>
        <c:axId val="11103113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電圧</a:t>
                </a:r>
                <a:r>
                  <a:rPr lang="en-US" altLang="ja-JP"/>
                  <a:t>[V]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10309295"/>
        <c:crosses val="autoZero"/>
        <c:crossBetween val="midCat"/>
      </c:valAx>
      <c:spPr>
        <a:noFill/>
        <a:ln>
          <a:solidFill>
            <a:schemeClr val="tx1">
              <a:lumMod val="25000"/>
              <a:lumOff val="75000"/>
            </a:schemeClr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50377819664024"/>
          <c:y val="2.7887717425152364E-2"/>
          <c:w val="0.85110238464536625"/>
          <c:h val="0.79687708527959411"/>
        </c:manualLayout>
      </c:layout>
      <c:scatterChart>
        <c:scatterStyle val="lineMarker"/>
        <c:varyColors val="0"/>
        <c:ser>
          <c:idx val="0"/>
          <c:order val="0"/>
          <c:tx>
            <c:strRef>
              <c:f>'トルク-把持力(通常指)'!$C$4</c:f>
              <c:strCache>
                <c:ptCount val="1"/>
                <c:pt idx="0">
                  <c:v>左指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28575" cap="sq">
                <a:noFill/>
                <a:prstDash val="dash"/>
                <a:round/>
              </a:ln>
              <a:effectLst/>
            </c:spPr>
          </c:marker>
          <c:xVal>
            <c:numRef>
              <c:f>'トルク-把持力(通常指)'!$A$5:$A$10</c:f>
              <c:numCache>
                <c:formatCode>General</c:formatCode>
                <c:ptCount val="6"/>
                <c:pt idx="0">
                  <c:v>7.5</c:v>
                </c:pt>
                <c:pt idx="1">
                  <c:v>9</c:v>
                </c:pt>
                <c:pt idx="2">
                  <c:v>10.5</c:v>
                </c:pt>
                <c:pt idx="3">
                  <c:v>12</c:v>
                </c:pt>
                <c:pt idx="4">
                  <c:v>13.5</c:v>
                </c:pt>
                <c:pt idx="5">
                  <c:v>15</c:v>
                </c:pt>
              </c:numCache>
            </c:numRef>
          </c:xVal>
          <c:yVal>
            <c:numRef>
              <c:f>'トルク-把持力(通常指)'!$C$5:$C$10</c:f>
              <c:numCache>
                <c:formatCode>General</c:formatCode>
                <c:ptCount val="6"/>
                <c:pt idx="0">
                  <c:v>0.76</c:v>
                </c:pt>
                <c:pt idx="1">
                  <c:v>1.06</c:v>
                </c:pt>
                <c:pt idx="2">
                  <c:v>1.29</c:v>
                </c:pt>
                <c:pt idx="3">
                  <c:v>1.45</c:v>
                </c:pt>
                <c:pt idx="4">
                  <c:v>1.64</c:v>
                </c:pt>
                <c:pt idx="5">
                  <c:v>1.74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67-4788-BAD1-FEBAB33FFD4B}"/>
            </c:ext>
          </c:extLst>
        </c:ser>
        <c:ser>
          <c:idx val="1"/>
          <c:order val="1"/>
          <c:tx>
            <c:strRef>
              <c:f>'トルク-把持力(通常指)'!$D$4</c:f>
              <c:strCache>
                <c:ptCount val="1"/>
                <c:pt idx="0">
                  <c:v>右指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'トルク-把持力(通常指)'!$A$5:$A$10</c:f>
              <c:numCache>
                <c:formatCode>General</c:formatCode>
                <c:ptCount val="6"/>
                <c:pt idx="0">
                  <c:v>7.5</c:v>
                </c:pt>
                <c:pt idx="1">
                  <c:v>9</c:v>
                </c:pt>
                <c:pt idx="2">
                  <c:v>10.5</c:v>
                </c:pt>
                <c:pt idx="3">
                  <c:v>12</c:v>
                </c:pt>
                <c:pt idx="4">
                  <c:v>13.5</c:v>
                </c:pt>
                <c:pt idx="5">
                  <c:v>15</c:v>
                </c:pt>
              </c:numCache>
            </c:numRef>
          </c:xVal>
          <c:yVal>
            <c:numRef>
              <c:f>'トルク-把持力(通常指)'!$D$5:$D$10</c:f>
              <c:numCache>
                <c:formatCode>General</c:formatCode>
                <c:ptCount val="6"/>
                <c:pt idx="0">
                  <c:v>2.0099999999999998</c:v>
                </c:pt>
                <c:pt idx="1">
                  <c:v>2.23</c:v>
                </c:pt>
                <c:pt idx="2">
                  <c:v>2.52</c:v>
                </c:pt>
                <c:pt idx="3">
                  <c:v>2.68</c:v>
                </c:pt>
                <c:pt idx="4">
                  <c:v>2.87</c:v>
                </c:pt>
                <c:pt idx="5">
                  <c:v>2.97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A67-4788-BAD1-FEBAB33FF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039760"/>
        <c:axId val="1833043504"/>
      </c:scatterChart>
      <c:valAx>
        <c:axId val="1833039760"/>
        <c:scaling>
          <c:orientation val="minMax"/>
          <c:max val="16.5"/>
          <c:min val="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モータトルク</a:t>
                </a:r>
                <a:r>
                  <a:rPr lang="en-US" altLang="ja-JP"/>
                  <a:t>[N]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43504"/>
        <c:crosses val="autoZero"/>
        <c:crossBetween val="midCat"/>
        <c:majorUnit val="1.5"/>
      </c:valAx>
      <c:valAx>
        <c:axId val="1833043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電圧</a:t>
                </a:r>
                <a:r>
                  <a:rPr lang="en-US" altLang="ja-JP"/>
                  <a:t>[V]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3976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6506928247557782"/>
          <c:y val="0.5561336358378931"/>
          <c:w val="0.10691373139867412"/>
          <c:h val="0.18926607055473993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bg1"/>
    </a:solidFill>
    <a:ln w="15875" cap="rnd" cmpd="sng" algn="ctr">
      <a:noFill/>
      <a:prstDash val="sysDash"/>
      <a:miter lim="800000"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50377819664024"/>
          <c:y val="2.7887717425152364E-2"/>
          <c:w val="0.85110238464536625"/>
          <c:h val="0.79687708527959411"/>
        </c:manualLayout>
      </c:layout>
      <c:scatterChart>
        <c:scatterStyle val="lineMarker"/>
        <c:varyColors val="0"/>
        <c:ser>
          <c:idx val="0"/>
          <c:order val="0"/>
          <c:tx>
            <c:strRef>
              <c:f>'トルク-把持力(通常指)'!$H$4</c:f>
              <c:strCache>
                <c:ptCount val="1"/>
                <c:pt idx="0">
                  <c:v>左指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28575" cap="sq">
                <a:noFill/>
                <a:prstDash val="dash"/>
                <a:round/>
              </a:ln>
              <a:effectLst/>
            </c:spPr>
          </c:marker>
          <c:xVal>
            <c:numRef>
              <c:f>'トルク-把持力(通常指)'!$A$5:$A$10</c:f>
              <c:numCache>
                <c:formatCode>General</c:formatCode>
                <c:ptCount val="6"/>
                <c:pt idx="0">
                  <c:v>7.5</c:v>
                </c:pt>
                <c:pt idx="1">
                  <c:v>9</c:v>
                </c:pt>
                <c:pt idx="2">
                  <c:v>10.5</c:v>
                </c:pt>
                <c:pt idx="3">
                  <c:v>12</c:v>
                </c:pt>
                <c:pt idx="4">
                  <c:v>13.5</c:v>
                </c:pt>
                <c:pt idx="5">
                  <c:v>15</c:v>
                </c:pt>
              </c:numCache>
            </c:numRef>
          </c:xVal>
          <c:yVal>
            <c:numRef>
              <c:f>'トルク-把持力(通常指)'!$H$5:$H$10</c:f>
              <c:numCache>
                <c:formatCode>General</c:formatCode>
                <c:ptCount val="6"/>
                <c:pt idx="0">
                  <c:v>0.23</c:v>
                </c:pt>
                <c:pt idx="1">
                  <c:v>0.61</c:v>
                </c:pt>
                <c:pt idx="2">
                  <c:v>0.94</c:v>
                </c:pt>
                <c:pt idx="3">
                  <c:v>1.21</c:v>
                </c:pt>
                <c:pt idx="4">
                  <c:v>1.35</c:v>
                </c:pt>
                <c:pt idx="5">
                  <c:v>1.46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239-4DE1-B5E5-F0F2173195C3}"/>
            </c:ext>
          </c:extLst>
        </c:ser>
        <c:ser>
          <c:idx val="1"/>
          <c:order val="1"/>
          <c:tx>
            <c:strRef>
              <c:f>'トルク-把持力(通常指)'!$I$4</c:f>
              <c:strCache>
                <c:ptCount val="1"/>
                <c:pt idx="0">
                  <c:v>右指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'トルク-把持力(通常指)'!$A$5:$A$10</c:f>
              <c:numCache>
                <c:formatCode>General</c:formatCode>
                <c:ptCount val="6"/>
                <c:pt idx="0">
                  <c:v>7.5</c:v>
                </c:pt>
                <c:pt idx="1">
                  <c:v>9</c:v>
                </c:pt>
                <c:pt idx="2">
                  <c:v>10.5</c:v>
                </c:pt>
                <c:pt idx="3">
                  <c:v>12</c:v>
                </c:pt>
                <c:pt idx="4">
                  <c:v>13.5</c:v>
                </c:pt>
                <c:pt idx="5">
                  <c:v>15</c:v>
                </c:pt>
              </c:numCache>
            </c:numRef>
          </c:xVal>
          <c:yVal>
            <c:numRef>
              <c:f>'トルク-把持力(通常指)'!$I$5:$I$10</c:f>
              <c:numCache>
                <c:formatCode>General</c:formatCode>
                <c:ptCount val="6"/>
                <c:pt idx="0">
                  <c:v>0.98</c:v>
                </c:pt>
                <c:pt idx="1">
                  <c:v>1.21</c:v>
                </c:pt>
                <c:pt idx="2">
                  <c:v>1.58</c:v>
                </c:pt>
                <c:pt idx="3">
                  <c:v>1.8</c:v>
                </c:pt>
                <c:pt idx="4">
                  <c:v>1.93</c:v>
                </c:pt>
                <c:pt idx="5">
                  <c:v>2.09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239-4DE1-B5E5-F0F217319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039760"/>
        <c:axId val="1833043504"/>
      </c:scatterChart>
      <c:valAx>
        <c:axId val="1833039760"/>
        <c:scaling>
          <c:orientation val="minMax"/>
          <c:max val="16.5"/>
          <c:min val="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モータトルク</a:t>
                </a:r>
                <a:r>
                  <a:rPr lang="en-US" altLang="ja-JP"/>
                  <a:t>[N]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43504"/>
        <c:crosses val="autoZero"/>
        <c:crossBetween val="midCat"/>
        <c:majorUnit val="1.5"/>
      </c:valAx>
      <c:valAx>
        <c:axId val="1833043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電圧</a:t>
                </a:r>
                <a:r>
                  <a:rPr lang="en-US" altLang="ja-JP"/>
                  <a:t>[V]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3976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82426591295098861"/>
          <c:y val="0.51545566973619827"/>
          <c:w val="0.10691373139867412"/>
          <c:h val="0.18926607055473993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bg1"/>
    </a:solidFill>
    <a:ln w="15875" cap="rnd" cmpd="sng" algn="ctr">
      <a:noFill/>
      <a:prstDash val="sysDash"/>
      <a:miter lim="800000"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50377819664024"/>
          <c:y val="2.7887717425152364E-2"/>
          <c:w val="0.85110238464536625"/>
          <c:h val="0.79687708527959411"/>
        </c:manualLayout>
      </c:layout>
      <c:scatterChart>
        <c:scatterStyle val="lineMarker"/>
        <c:varyColors val="0"/>
        <c:ser>
          <c:idx val="0"/>
          <c:order val="0"/>
          <c:tx>
            <c:strRef>
              <c:f>'トルク-把持力(通常指)'!$M$4</c:f>
              <c:strCache>
                <c:ptCount val="1"/>
                <c:pt idx="0">
                  <c:v>左指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28575" cap="sq">
                <a:noFill/>
                <a:prstDash val="dash"/>
                <a:round/>
              </a:ln>
              <a:effectLst/>
            </c:spPr>
          </c:marker>
          <c:xVal>
            <c:numRef>
              <c:f>'トルク-把持力(通常指)'!$A$5:$A$10</c:f>
              <c:numCache>
                <c:formatCode>General</c:formatCode>
                <c:ptCount val="6"/>
                <c:pt idx="0">
                  <c:v>7.5</c:v>
                </c:pt>
                <c:pt idx="1">
                  <c:v>9</c:v>
                </c:pt>
                <c:pt idx="2">
                  <c:v>10.5</c:v>
                </c:pt>
                <c:pt idx="3">
                  <c:v>12</c:v>
                </c:pt>
                <c:pt idx="4">
                  <c:v>13.5</c:v>
                </c:pt>
                <c:pt idx="5">
                  <c:v>15</c:v>
                </c:pt>
              </c:numCache>
            </c:numRef>
          </c:xVal>
          <c:yVal>
            <c:numRef>
              <c:f>'トルク-把持力(通常指)'!$M$5:$M$10</c:f>
              <c:numCache>
                <c:formatCode>General</c:formatCode>
                <c:ptCount val="6"/>
                <c:pt idx="0">
                  <c:v>0.28999999999999998</c:v>
                </c:pt>
                <c:pt idx="1">
                  <c:v>0.7</c:v>
                </c:pt>
                <c:pt idx="2">
                  <c:v>0.94</c:v>
                </c:pt>
                <c:pt idx="3">
                  <c:v>1</c:v>
                </c:pt>
                <c:pt idx="4">
                  <c:v>0.96</c:v>
                </c:pt>
                <c:pt idx="5">
                  <c:v>0.96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84-476C-AB1A-862EAEDE5A1E}"/>
            </c:ext>
          </c:extLst>
        </c:ser>
        <c:ser>
          <c:idx val="1"/>
          <c:order val="1"/>
          <c:tx>
            <c:strRef>
              <c:f>'トルク-把持力(通常指)'!$N$4</c:f>
              <c:strCache>
                <c:ptCount val="1"/>
                <c:pt idx="0">
                  <c:v>右指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'トルク-把持力(通常指)'!$A$5:$A$10</c:f>
              <c:numCache>
                <c:formatCode>General</c:formatCode>
                <c:ptCount val="6"/>
                <c:pt idx="0">
                  <c:v>7.5</c:v>
                </c:pt>
                <c:pt idx="1">
                  <c:v>9</c:v>
                </c:pt>
                <c:pt idx="2">
                  <c:v>10.5</c:v>
                </c:pt>
                <c:pt idx="3">
                  <c:v>12</c:v>
                </c:pt>
                <c:pt idx="4">
                  <c:v>13.5</c:v>
                </c:pt>
                <c:pt idx="5">
                  <c:v>15</c:v>
                </c:pt>
              </c:numCache>
            </c:numRef>
          </c:xVal>
          <c:yVal>
            <c:numRef>
              <c:f>'トルク-把持力(通常指)'!$N$5:$N$10</c:f>
              <c:numCache>
                <c:formatCode>General</c:formatCode>
                <c:ptCount val="6"/>
                <c:pt idx="0">
                  <c:v>1.91</c:v>
                </c:pt>
                <c:pt idx="1">
                  <c:v>2.25</c:v>
                </c:pt>
                <c:pt idx="2">
                  <c:v>2.4</c:v>
                </c:pt>
                <c:pt idx="3">
                  <c:v>2.38</c:v>
                </c:pt>
                <c:pt idx="4">
                  <c:v>2.34</c:v>
                </c:pt>
                <c:pt idx="5">
                  <c:v>2.34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84-476C-AB1A-862EAEDE5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039760"/>
        <c:axId val="1833043504"/>
      </c:scatterChart>
      <c:valAx>
        <c:axId val="1833039760"/>
        <c:scaling>
          <c:orientation val="minMax"/>
          <c:max val="16.5"/>
          <c:min val="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モータトルク</a:t>
                </a:r>
                <a:r>
                  <a:rPr lang="en-US" altLang="ja-JP"/>
                  <a:t>[N]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43504"/>
        <c:crosses val="autoZero"/>
        <c:crossBetween val="midCat"/>
        <c:majorUnit val="1.5"/>
      </c:valAx>
      <c:valAx>
        <c:axId val="1833043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電圧</a:t>
                </a:r>
                <a:r>
                  <a:rPr lang="en-US" altLang="ja-JP"/>
                  <a:t>[V]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3976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82708480011648433"/>
          <c:y val="0.29850651719382532"/>
          <c:w val="0.10691373139867412"/>
          <c:h val="0.18926607055473993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bg1"/>
    </a:solidFill>
    <a:ln w="15875" cap="rnd" cmpd="sng" algn="ctr">
      <a:noFill/>
      <a:prstDash val="sysDash"/>
      <a:miter lim="800000"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50377819664024"/>
          <c:y val="2.7887717425152364E-2"/>
          <c:w val="0.85110238464536625"/>
          <c:h val="0.79687708527959411"/>
        </c:manualLayout>
      </c:layout>
      <c:scatterChart>
        <c:scatterStyle val="lineMarker"/>
        <c:varyColors val="0"/>
        <c:ser>
          <c:idx val="0"/>
          <c:order val="0"/>
          <c:tx>
            <c:strRef>
              <c:f>'トルク－把持力(半球指)'!$M$4</c:f>
              <c:strCache>
                <c:ptCount val="1"/>
                <c:pt idx="0">
                  <c:v>左指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28575" cap="sq">
                <a:noFill/>
                <a:prstDash val="dash"/>
                <a:round/>
              </a:ln>
              <a:effectLst/>
            </c:spPr>
          </c:marker>
          <c:xVal>
            <c:numRef>
              <c:f>'トルク－把持力(半球指)'!$A$5:$A$10</c:f>
              <c:numCache>
                <c:formatCode>General</c:formatCode>
                <c:ptCount val="6"/>
                <c:pt idx="0">
                  <c:v>7.5</c:v>
                </c:pt>
                <c:pt idx="1">
                  <c:v>9</c:v>
                </c:pt>
                <c:pt idx="2">
                  <c:v>10.5</c:v>
                </c:pt>
                <c:pt idx="3">
                  <c:v>12</c:v>
                </c:pt>
                <c:pt idx="4">
                  <c:v>13.5</c:v>
                </c:pt>
                <c:pt idx="5">
                  <c:v>15</c:v>
                </c:pt>
              </c:numCache>
            </c:numRef>
          </c:xVal>
          <c:yVal>
            <c:numRef>
              <c:f>'トルク－把持力(半球指)'!$M$5:$M$10</c:f>
              <c:numCache>
                <c:formatCode>General</c:formatCode>
                <c:ptCount val="6"/>
                <c:pt idx="0">
                  <c:v>0.25</c:v>
                </c:pt>
                <c:pt idx="1">
                  <c:v>0.25</c:v>
                </c:pt>
                <c:pt idx="2">
                  <c:v>0.27</c:v>
                </c:pt>
                <c:pt idx="3">
                  <c:v>0.23</c:v>
                </c:pt>
                <c:pt idx="4">
                  <c:v>0.25</c:v>
                </c:pt>
                <c:pt idx="5">
                  <c:v>0.28999999999999998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AA-42B1-A310-4D00765D6F63}"/>
            </c:ext>
          </c:extLst>
        </c:ser>
        <c:ser>
          <c:idx val="1"/>
          <c:order val="1"/>
          <c:tx>
            <c:strRef>
              <c:f>'トルク－把持力(半球指)'!$N$4</c:f>
              <c:strCache>
                <c:ptCount val="1"/>
                <c:pt idx="0">
                  <c:v>右指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'トルク－把持力(半球指)'!$A$5:$A$10</c:f>
              <c:numCache>
                <c:formatCode>General</c:formatCode>
                <c:ptCount val="6"/>
                <c:pt idx="0">
                  <c:v>7.5</c:v>
                </c:pt>
                <c:pt idx="1">
                  <c:v>9</c:v>
                </c:pt>
                <c:pt idx="2">
                  <c:v>10.5</c:v>
                </c:pt>
                <c:pt idx="3">
                  <c:v>12</c:v>
                </c:pt>
                <c:pt idx="4">
                  <c:v>13.5</c:v>
                </c:pt>
                <c:pt idx="5">
                  <c:v>15</c:v>
                </c:pt>
              </c:numCache>
            </c:numRef>
          </c:xVal>
          <c:yVal>
            <c:numRef>
              <c:f>'トルク－把持力(半球指)'!$N$5:$N$10</c:f>
              <c:numCache>
                <c:formatCode>General</c:formatCode>
                <c:ptCount val="6"/>
                <c:pt idx="0">
                  <c:v>0.18</c:v>
                </c:pt>
                <c:pt idx="1">
                  <c:v>0.2</c:v>
                </c:pt>
                <c:pt idx="2">
                  <c:v>0.2</c:v>
                </c:pt>
                <c:pt idx="3">
                  <c:v>0.21</c:v>
                </c:pt>
                <c:pt idx="4">
                  <c:v>0.21</c:v>
                </c:pt>
                <c:pt idx="5">
                  <c:v>0.23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AA-42B1-A310-4D00765D6F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039760"/>
        <c:axId val="1833043504"/>
      </c:scatterChart>
      <c:valAx>
        <c:axId val="1833039760"/>
        <c:scaling>
          <c:orientation val="minMax"/>
          <c:max val="16.5"/>
          <c:min val="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モータトルク</a:t>
                </a:r>
                <a:r>
                  <a:rPr lang="en-US" altLang="ja-JP"/>
                  <a:t>[N]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43504"/>
        <c:crosses val="autoZero"/>
        <c:crossBetween val="midCat"/>
        <c:majorUnit val="1.5"/>
      </c:valAx>
      <c:valAx>
        <c:axId val="1833043504"/>
        <c:scaling>
          <c:orientation val="minMax"/>
          <c:max val="0.4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電圧</a:t>
                </a:r>
                <a:r>
                  <a:rPr lang="en-US" altLang="ja-JP"/>
                  <a:t>[V]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39760"/>
        <c:crosses val="autoZero"/>
        <c:crossBetween val="midCat"/>
        <c:majorUnit val="5.000000000000001E-2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6506928247557782"/>
          <c:y val="0.5561336358378931"/>
          <c:w val="0.10691373139867412"/>
          <c:h val="0.18926607055473993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bg1"/>
    </a:solidFill>
    <a:ln w="15875" cap="rnd" cmpd="sng" algn="ctr">
      <a:noFill/>
      <a:prstDash val="sysDash"/>
      <a:miter lim="800000"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44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367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69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083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5262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91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71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450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792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325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265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BE1C6-1165-4325-8978-36F11D3E1E8A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12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microsoft.com/office/2007/relationships/hdphoto" Target="../media/hdphoto6.wdp"/><Relationship Id="rId3" Type="http://schemas.openxmlformats.org/officeDocument/2006/relationships/image" Target="../media/image2.tmp"/><Relationship Id="rId7" Type="http://schemas.openxmlformats.org/officeDocument/2006/relationships/image" Target="../media/image5.tmp"/><Relationship Id="rId12" Type="http://schemas.microsoft.com/office/2007/relationships/hdphoto" Target="../media/hdphoto3.wdp"/><Relationship Id="rId17" Type="http://schemas.openxmlformats.org/officeDocument/2006/relationships/image" Target="../media/image11.png"/><Relationship Id="rId2" Type="http://schemas.openxmlformats.org/officeDocument/2006/relationships/image" Target="../media/image1.tmp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7.tmp"/><Relationship Id="rId4" Type="http://schemas.openxmlformats.org/officeDocument/2006/relationships/image" Target="../media/image3.tmp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mp"/><Relationship Id="rId5" Type="http://schemas.microsoft.com/office/2007/relationships/hdphoto" Target="../media/hdphoto8.wdp"/><Relationship Id="rId4" Type="http://schemas.openxmlformats.org/officeDocument/2006/relationships/image" Target="../media/image13.png"/><Relationship Id="rId9" Type="http://schemas.openxmlformats.org/officeDocument/2006/relationships/image" Target="../media/image16.tm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画面の領域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 b="1509"/>
          <a:stretch/>
        </p:blipFill>
        <p:spPr>
          <a:xfrm>
            <a:off x="263292" y="10386914"/>
            <a:ext cx="5832708" cy="4374531"/>
          </a:xfrm>
          <a:prstGeom prst="rect">
            <a:avLst/>
          </a:prstGeom>
        </p:spPr>
      </p:pic>
      <p:pic>
        <p:nvPicPr>
          <p:cNvPr id="6" name="図 5" descr="画面の領域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r="1194"/>
          <a:stretch/>
        </p:blipFill>
        <p:spPr>
          <a:xfrm>
            <a:off x="6349857" y="7619630"/>
            <a:ext cx="5842143" cy="4381607"/>
          </a:xfrm>
          <a:prstGeom prst="rect">
            <a:avLst/>
          </a:prstGeom>
        </p:spPr>
      </p:pic>
      <p:pic>
        <p:nvPicPr>
          <p:cNvPr id="7" name="図 6" descr="画面の領域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" b="1285"/>
          <a:stretch/>
        </p:blipFill>
        <p:spPr>
          <a:xfrm>
            <a:off x="6403228" y="10419866"/>
            <a:ext cx="5788772" cy="43415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9" b="89968" l="9928" r="97518">
                        <a14:foregroundMark x1="90953" y1="58164" x2="91433" y2="44717"/>
                        <a14:backgroundMark x1="66373" y1="19637" x2="66373" y2="19637"/>
                        <a14:backgroundMark x1="58046" y1="26041" x2="77982" y2="27108"/>
                        <a14:backgroundMark x1="80384" y1="32978" x2="89992" y2="30630"/>
                        <a14:backgroundMark x1="61569" y1="36606" x2="65492" y2="35112"/>
                      </a14:backgroundRemoval>
                    </a14:imgEffect>
                  </a14:imgLayer>
                </a14:imgProps>
              </a:ext>
            </a:extLst>
          </a:blip>
          <a:srcRect l="15616" t="21852" r="2607" b="18355"/>
          <a:stretch/>
        </p:blipFill>
        <p:spPr>
          <a:xfrm>
            <a:off x="1062246" y="4069440"/>
            <a:ext cx="7108537" cy="3899290"/>
          </a:xfrm>
          <a:prstGeom prst="rect">
            <a:avLst/>
          </a:prstGeom>
        </p:spPr>
      </p:pic>
      <p:grpSp>
        <p:nvGrpSpPr>
          <p:cNvPr id="14" name="グループ化 13"/>
          <p:cNvGrpSpPr/>
          <p:nvPr/>
        </p:nvGrpSpPr>
        <p:grpSpPr>
          <a:xfrm>
            <a:off x="6403228" y="10342498"/>
            <a:ext cx="5841092" cy="4460004"/>
            <a:chOff x="2738703" y="-2252506"/>
            <a:chExt cx="8656076" cy="6343165"/>
          </a:xfrm>
        </p:grpSpPr>
        <p:pic>
          <p:nvPicPr>
            <p:cNvPr id="12" name="図 11" descr="画面の領域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3" b="3753"/>
            <a:stretch/>
          </p:blipFill>
          <p:spPr>
            <a:xfrm>
              <a:off x="2738703" y="-2252506"/>
              <a:ext cx="8656076" cy="6343165"/>
            </a:xfrm>
            <a:prstGeom prst="rect">
              <a:avLst/>
            </a:prstGeom>
          </p:spPr>
        </p:pic>
        <p:pic>
          <p:nvPicPr>
            <p:cNvPr id="13" name="図 12" descr="画面の領域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48" t="3706" r="30502" b="7282"/>
            <a:stretch/>
          </p:blipFill>
          <p:spPr>
            <a:xfrm>
              <a:off x="5937312" y="-2033986"/>
              <a:ext cx="3297836" cy="5906125"/>
            </a:xfrm>
            <a:prstGeom prst="rect">
              <a:avLst/>
            </a:prstGeom>
          </p:spPr>
        </p:pic>
      </p:grpSp>
      <p:pic>
        <p:nvPicPr>
          <p:cNvPr id="15" name="図 14" descr="画面の領域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3060" r="6226"/>
          <a:stretch/>
        </p:blipFill>
        <p:spPr>
          <a:xfrm>
            <a:off x="247053" y="10345856"/>
            <a:ext cx="5942195" cy="4456646"/>
          </a:xfrm>
          <a:prstGeom prst="rect">
            <a:avLst/>
          </a:prstGeom>
        </p:spPr>
      </p:pic>
      <p:pic>
        <p:nvPicPr>
          <p:cNvPr id="17" name="図 16" descr="画面の領域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64" t="4847" r="17577" b="5338"/>
          <a:stretch/>
        </p:blipFill>
        <p:spPr>
          <a:xfrm>
            <a:off x="6660258" y="-6355309"/>
            <a:ext cx="4171406" cy="4127841"/>
          </a:xfrm>
          <a:prstGeom prst="rect">
            <a:avLst/>
          </a:prstGeom>
        </p:spPr>
      </p:pic>
      <p:pic>
        <p:nvPicPr>
          <p:cNvPr id="1026" name="Picture 2" descr="https://lh3.googleusercontent.com/Hm4-UQD_27gRKsKbReSUHbFmk1Of2E0beAw81bXYD-40R1UXVEJ9LPNWzEg1OuNCBvSlcB-0OjBWXnNE49KtgAXyf3Mbr3wQFsyt1GDAxRlUgTBViUcFXmvdtSMMDnu970AFymUl0lfCuIh1-VEzd0uA58TE3b0wWofYiBB3wzg2EM0KsdDhI6YyXAFHbYUY8GqTkP7Gqlfffws2gZ_72CLnIG9oMxdAQLu_wqM7G1QIokxCdCn4jC019xkbq0UAiQnrJC1yRl9ujlt5T2hyj_O38OxMf-lsl-X1C13T5MXOwUZ3uvNek2zBIFaodsMC7FemU2C-JL6fSggdBgULikU9QVEYxkaoD1b1V-bEuHJIR-6Rh1hvnK1B4EyT4OxFLVhcOBhC3aDgJkHKBxzHYguL8B3VuFAT2yffWQHkkjApg_XqYY7n9yu5U8-soFoz8sa55Fn9J6GKcTFU74TtSgk8t7t_McDiakb3IQ3m0vnW_lIFZWsTKZklaISfoRfTAvj8pfDaDH88GSU6Zykj1dPxRSccbAXS0eXaoL3qbdYzZYOzYbfRWidGyGiLUEL_wVsy3wvp8ESsi7IxzY3SJhfKqLX0OUtkrXToAyZu9o3BgIYEGo49uYOmEjri9T-wzQr3e3fQPrDzMctafGCEDe20Kf1IOkhlKQcV4-JH_kVYJoI-xuOG8VxtOzC55w=w702-h936-no?authuser=1"/>
          <p:cNvPicPr preferRelativeResize="0"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9753" b="79864" l="18363" r="806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9" t="32917" r="11585" b="23300"/>
          <a:stretch/>
        </p:blipFill>
        <p:spPr bwMode="auto">
          <a:xfrm>
            <a:off x="1098189" y="847749"/>
            <a:ext cx="5746955" cy="43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128" b="72359" l="21622" r="70270"/>
                    </a14:imgEffect>
                  </a14:imgLayer>
                </a14:imgProps>
              </a:ext>
            </a:extLst>
          </a:blip>
          <a:srcRect l="15574" t="36774" r="26444" b="28962"/>
          <a:stretch/>
        </p:blipFill>
        <p:spPr>
          <a:xfrm flipH="1">
            <a:off x="6189248" y="1263624"/>
            <a:ext cx="5509643" cy="4339586"/>
          </a:xfrm>
          <a:prstGeom prst="rect">
            <a:avLst/>
          </a:prstGeom>
        </p:spPr>
      </p:pic>
      <p:pic>
        <p:nvPicPr>
          <p:cNvPr id="21" name="図 20" descr="画面の領域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765" b="94316" l="11765" r="880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04" r="15282" b="8706"/>
          <a:stretch/>
        </p:blipFill>
        <p:spPr>
          <a:xfrm>
            <a:off x="901337" y="-6238173"/>
            <a:ext cx="4754880" cy="40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3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86395" y="-1960063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把持実験、半球指</a:t>
            </a:r>
            <a:endParaRPr kumimoji="1" lang="ja-JP" altLang="en-US" dirty="0"/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450859"/>
              </p:ext>
            </p:extLst>
          </p:nvPr>
        </p:nvGraphicFramePr>
        <p:xfrm>
          <a:off x="5001322" y="391939"/>
          <a:ext cx="6839733" cy="6147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751" y="347205"/>
            <a:ext cx="6852498" cy="61635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51" y="502653"/>
            <a:ext cx="6852498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5340" t="21078" r="15405" b="9644"/>
          <a:stretch/>
        </p:blipFill>
        <p:spPr>
          <a:xfrm>
            <a:off x="3304905" y="-235333"/>
            <a:ext cx="5238203" cy="69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2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031966" y="378823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トルクー</a:t>
            </a:r>
            <a:r>
              <a:rPr lang="ja-JP" altLang="en-US" dirty="0"/>
              <a:t>電圧</a:t>
            </a:r>
            <a:r>
              <a:rPr lang="ja-JP" altLang="en-US" dirty="0" smtClean="0"/>
              <a:t>（通常指）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76061" y="1654730"/>
            <a:ext cx="4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球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329543" y="4397923"/>
            <a:ext cx="122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円筒</a:t>
            </a:r>
            <a:endParaRPr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34548" y="4397923"/>
            <a:ext cx="122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ボトル</a:t>
            </a:r>
            <a:endParaRPr lang="en-US" altLang="ja-JP" dirty="0" smtClean="0"/>
          </a:p>
        </p:txBody>
      </p:sp>
      <p:graphicFrame>
        <p:nvGraphicFramePr>
          <p:cNvPr id="13" name="グラフ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815606"/>
              </p:ext>
            </p:extLst>
          </p:nvPr>
        </p:nvGraphicFramePr>
        <p:xfrm>
          <a:off x="3843338" y="2024062"/>
          <a:ext cx="4505324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グラフ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3065529"/>
              </p:ext>
            </p:extLst>
          </p:nvPr>
        </p:nvGraphicFramePr>
        <p:xfrm>
          <a:off x="442641" y="5121476"/>
          <a:ext cx="4505324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グラフ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395431"/>
              </p:ext>
            </p:extLst>
          </p:nvPr>
        </p:nvGraphicFramePr>
        <p:xfrm>
          <a:off x="6673623" y="5069904"/>
          <a:ext cx="4505324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232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031966" y="378823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トルクー電圧（半球指）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98621" y="730457"/>
            <a:ext cx="4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球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09405" y="4197203"/>
            <a:ext cx="122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円筒</a:t>
            </a:r>
            <a:endParaRPr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543108" y="3280847"/>
            <a:ext cx="122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ボトル</a:t>
            </a: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38" y="1035069"/>
            <a:ext cx="4505334" cy="28105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38" y="4780013"/>
            <a:ext cx="4505334" cy="2810500"/>
          </a:xfrm>
          <a:prstGeom prst="rect">
            <a:avLst/>
          </a:prstGeom>
        </p:spPr>
      </p:pic>
      <p:graphicFrame>
        <p:nvGraphicFramePr>
          <p:cNvPr id="14" name="グラフ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889723"/>
              </p:ext>
            </p:extLst>
          </p:nvPr>
        </p:nvGraphicFramePr>
        <p:xfrm>
          <a:off x="6586538" y="3990409"/>
          <a:ext cx="4505324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478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6" y="2716082"/>
            <a:ext cx="4511431" cy="2810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6082"/>
            <a:ext cx="4505334" cy="28105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484811" y="2194560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フォースゲージ</a:t>
            </a:r>
            <a:r>
              <a:rPr lang="en-US" altLang="ja-JP" dirty="0" smtClean="0"/>
              <a:t>―</a:t>
            </a:r>
            <a:r>
              <a:rPr lang="ja-JP" altLang="en-US" dirty="0" smtClean="0"/>
              <a:t>トルク半球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11307" y="2194560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フォースゲージ</a:t>
            </a:r>
            <a:r>
              <a:rPr lang="en-US" altLang="ja-JP" dirty="0" smtClean="0"/>
              <a:t>―</a:t>
            </a:r>
            <a:r>
              <a:rPr lang="ja-JP" altLang="en-US" dirty="0" smtClean="0"/>
              <a:t>トルク通常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91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5" b="72572" l="9957" r="89900"/>
                    </a14:imgEffect>
                  </a14:imgLayer>
                </a14:imgProps>
              </a:ext>
            </a:extLst>
          </a:blip>
          <a:srcRect l="30375" t="40855" r="30001" b="36848"/>
          <a:stretch/>
        </p:blipFill>
        <p:spPr>
          <a:xfrm flipH="1">
            <a:off x="6419197" y="4733474"/>
            <a:ext cx="5551320" cy="41634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4778" t="36292" r="21942" b="33727"/>
          <a:stretch/>
        </p:blipFill>
        <p:spPr>
          <a:xfrm>
            <a:off x="130178" y="4517302"/>
            <a:ext cx="5839549" cy="4379662"/>
          </a:xfrm>
          <a:prstGeom prst="rect">
            <a:avLst/>
          </a:prstGeom>
        </p:spPr>
      </p:pic>
      <p:grpSp>
        <p:nvGrpSpPr>
          <p:cNvPr id="7" name="グループ化 6"/>
          <p:cNvGrpSpPr/>
          <p:nvPr/>
        </p:nvGrpSpPr>
        <p:grpSpPr>
          <a:xfrm>
            <a:off x="6240474" y="-30921"/>
            <a:ext cx="5908766" cy="4379662"/>
            <a:chOff x="2728443" y="903333"/>
            <a:chExt cx="6735112" cy="5051334"/>
          </a:xfrm>
        </p:grpSpPr>
        <p:pic>
          <p:nvPicPr>
            <p:cNvPr id="8" name="図 7" descr="画面の領域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94" b="6394"/>
            <a:stretch/>
          </p:blipFill>
          <p:spPr>
            <a:xfrm>
              <a:off x="2728443" y="903333"/>
              <a:ext cx="6735112" cy="5051334"/>
            </a:xfrm>
            <a:prstGeom prst="rect">
              <a:avLst/>
            </a:prstGeom>
          </p:spPr>
        </p:pic>
        <p:pic>
          <p:nvPicPr>
            <p:cNvPr id="9" name="図 8" descr="画面の領域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97"/>
            <a:stretch/>
          </p:blipFill>
          <p:spPr>
            <a:xfrm rot="10800000">
              <a:off x="4572753" y="1051475"/>
              <a:ext cx="4851764" cy="1976538"/>
            </a:xfrm>
            <a:prstGeom prst="rect">
              <a:avLst/>
            </a:prstGeom>
          </p:spPr>
        </p:pic>
      </p:grpSp>
      <p:pic>
        <p:nvPicPr>
          <p:cNvPr id="10" name="図 9" descr="画面の領域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r="5155"/>
          <a:stretch/>
        </p:blipFill>
        <p:spPr>
          <a:xfrm>
            <a:off x="171405" y="0"/>
            <a:ext cx="5798322" cy="43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5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899" b="65742" l="5121" r="97582"/>
                    </a14:imgEffect>
                  </a14:imgLayer>
                </a14:imgProps>
              </a:ext>
            </a:extLst>
          </a:blip>
          <a:srcRect t="31616" b="41006"/>
          <a:stretch/>
        </p:blipFill>
        <p:spPr>
          <a:xfrm flipH="1">
            <a:off x="1748845" y="1474622"/>
            <a:ext cx="8917876" cy="32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8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282" b="82497" l="33547" r="67894">
                        <a14:backgroundMark x1="53483" y1="75774" x2="53483" y2="75774"/>
                        <a14:backgroundMark x1="51321" y1="77375" x2="45797" y2="77054"/>
                        <a14:backgroundMark x1="46597" y1="72572" x2="52842" y2="72359"/>
                      </a14:backgroundRemoval>
                    </a14:imgEffect>
                  </a14:imgLayer>
                </a14:imgProps>
              </a:ext>
            </a:extLst>
          </a:blip>
          <a:srcRect l="30763" t="27871" r="27782" b="13175"/>
          <a:stretch/>
        </p:blipFill>
        <p:spPr>
          <a:xfrm>
            <a:off x="7155305" y="1149533"/>
            <a:ext cx="4931764" cy="5261546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509666" y="1149533"/>
            <a:ext cx="6175947" cy="4631960"/>
            <a:chOff x="509666" y="1149533"/>
            <a:chExt cx="6175947" cy="4631960"/>
          </a:xfrm>
        </p:grpSpPr>
        <p:pic>
          <p:nvPicPr>
            <p:cNvPr id="4" name="図 3" descr="画面の領域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" b="494"/>
            <a:stretch/>
          </p:blipFill>
          <p:spPr>
            <a:xfrm>
              <a:off x="509666" y="1149533"/>
              <a:ext cx="6175947" cy="4631960"/>
            </a:xfrm>
            <a:prstGeom prst="rect">
              <a:avLst/>
            </a:prstGeom>
          </p:spPr>
        </p:pic>
        <p:sp>
          <p:nvSpPr>
            <p:cNvPr id="6" name="正方形/長方形 5"/>
            <p:cNvSpPr/>
            <p:nvPr/>
          </p:nvSpPr>
          <p:spPr>
            <a:xfrm>
              <a:off x="509666" y="5021705"/>
              <a:ext cx="1573967" cy="759788"/>
            </a:xfrm>
            <a:prstGeom prst="rect">
              <a:avLst/>
            </a:prstGeom>
            <a:solidFill>
              <a:srgbClr val="FC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5306518" y="5021705"/>
              <a:ext cx="1379095" cy="759788"/>
            </a:xfrm>
            <a:prstGeom prst="rect">
              <a:avLst/>
            </a:prstGeom>
            <a:solidFill>
              <a:srgbClr val="FC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735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1896256" y="660960"/>
            <a:ext cx="8399488" cy="5609105"/>
            <a:chOff x="-494676" y="1786451"/>
            <a:chExt cx="7736703" cy="5471510"/>
          </a:xfrm>
        </p:grpSpPr>
        <p:pic>
          <p:nvPicPr>
            <p:cNvPr id="7" name="図 6" descr="画面の領域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4676" y="1786451"/>
              <a:ext cx="7736703" cy="5471510"/>
            </a:xfrm>
            <a:prstGeom prst="rect">
              <a:avLst/>
            </a:prstGeom>
          </p:spPr>
        </p:pic>
        <p:sp>
          <p:nvSpPr>
            <p:cNvPr id="5" name="正方形/長方形 4"/>
            <p:cNvSpPr/>
            <p:nvPr/>
          </p:nvSpPr>
          <p:spPr>
            <a:xfrm>
              <a:off x="5205013" y="6734753"/>
              <a:ext cx="1926109" cy="44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967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/>
        </p:nvGrpSpPr>
        <p:grpSpPr>
          <a:xfrm>
            <a:off x="583475" y="966348"/>
            <a:ext cx="11312434" cy="4998330"/>
            <a:chOff x="483326" y="544175"/>
            <a:chExt cx="11312434" cy="4998330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975359" y="2283323"/>
              <a:ext cx="10241281" cy="2364379"/>
              <a:chOff x="1410789" y="1907175"/>
              <a:chExt cx="10241281" cy="2364379"/>
            </a:xfrm>
          </p:grpSpPr>
          <p:sp>
            <p:nvSpPr>
              <p:cNvPr id="4" name="正方形/長方形 3"/>
              <p:cNvSpPr/>
              <p:nvPr/>
            </p:nvSpPr>
            <p:spPr>
              <a:xfrm>
                <a:off x="1410789" y="1907177"/>
                <a:ext cx="2926080" cy="236437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1711234" y="2135776"/>
                <a:ext cx="2325189" cy="190717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/>
              <p:cNvSpPr/>
              <p:nvPr/>
            </p:nvSpPr>
            <p:spPr>
              <a:xfrm>
                <a:off x="4336868" y="1907177"/>
                <a:ext cx="6217921" cy="236437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9457509" y="1907175"/>
                <a:ext cx="2194561" cy="236437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0" name="直線矢印コネクタ 9"/>
            <p:cNvCxnSpPr/>
            <p:nvPr/>
          </p:nvCxnSpPr>
          <p:spPr>
            <a:xfrm>
              <a:off x="483326" y="3465511"/>
              <a:ext cx="1131243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flipH="1">
              <a:off x="2416626" y="1005840"/>
              <a:ext cx="43543" cy="4536665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>
              <a:off x="866501" y="544175"/>
              <a:ext cx="3082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b="1" dirty="0" smtClean="0"/>
                <a:t>イナストマーチップ</a:t>
              </a:r>
              <a:endParaRPr kumimoji="1" lang="ja-JP" altLang="en-US" sz="2400" b="1" dirty="0"/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920240" y="1005840"/>
              <a:ext cx="6531" cy="226833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/>
            <p:cNvSpPr txBox="1"/>
            <p:nvPr/>
          </p:nvSpPr>
          <p:spPr>
            <a:xfrm>
              <a:off x="4204058" y="1584514"/>
              <a:ext cx="3082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b="1" dirty="0" smtClean="0"/>
                <a:t>フレキシブル基板</a:t>
              </a:r>
              <a:endParaRPr kumimoji="1" lang="ja-JP" altLang="en-US" sz="2400" b="1" dirty="0"/>
            </a:p>
          </p:txBody>
        </p:sp>
        <p:cxnSp>
          <p:nvCxnSpPr>
            <p:cNvPr id="25" name="直線矢印コネクタ 24"/>
            <p:cNvCxnSpPr/>
            <p:nvPr/>
          </p:nvCxnSpPr>
          <p:spPr>
            <a:xfrm flipH="1">
              <a:off x="5745475" y="2066383"/>
              <a:ext cx="1" cy="8074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/>
            <p:cNvSpPr txBox="1"/>
            <p:nvPr/>
          </p:nvSpPr>
          <p:spPr>
            <a:xfrm>
              <a:off x="8780414" y="1462915"/>
              <a:ext cx="2754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b="1" dirty="0" smtClean="0"/>
                <a:t>はんだ付け端子部</a:t>
              </a:r>
              <a:endParaRPr kumimoji="1" lang="ja-JP" altLang="en-US" sz="2400" b="1" dirty="0"/>
            </a:p>
          </p:txBody>
        </p:sp>
        <p:cxnSp>
          <p:nvCxnSpPr>
            <p:cNvPr id="28" name="直線矢印コネクタ 27"/>
            <p:cNvCxnSpPr/>
            <p:nvPr/>
          </p:nvCxnSpPr>
          <p:spPr>
            <a:xfrm flipH="1">
              <a:off x="10321831" y="1944784"/>
              <a:ext cx="1" cy="8074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図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5" y="-4492011"/>
            <a:ext cx="11018497" cy="4938510"/>
          </a:xfrm>
          <a:prstGeom prst="rect">
            <a:avLst/>
          </a:prstGeom>
        </p:spPr>
      </p:pic>
      <p:pic>
        <p:nvPicPr>
          <p:cNvPr id="31" name="図 30" descr="画面の領域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45" y="6023460"/>
            <a:ext cx="5953956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/>
        </p:nvGrpSpPr>
        <p:grpSpPr>
          <a:xfrm>
            <a:off x="5617028" y="1226866"/>
            <a:ext cx="5969724" cy="4477293"/>
            <a:chOff x="5617028" y="1226866"/>
            <a:chExt cx="5969724" cy="4477293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2"/>
            <a:srcRect l="19402" t="24917" r="30418" b="24917"/>
            <a:stretch/>
          </p:blipFill>
          <p:spPr>
            <a:xfrm>
              <a:off x="5617028" y="1226866"/>
              <a:ext cx="5969724" cy="4477293"/>
            </a:xfrm>
            <a:prstGeom prst="rect">
              <a:avLst/>
            </a:prstGeom>
          </p:spPr>
        </p:pic>
        <p:cxnSp>
          <p:nvCxnSpPr>
            <p:cNvPr id="8" name="直線矢印コネクタ 7"/>
            <p:cNvCxnSpPr/>
            <p:nvPr/>
          </p:nvCxnSpPr>
          <p:spPr>
            <a:xfrm flipV="1">
              <a:off x="6544491" y="3465512"/>
              <a:ext cx="32004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6831875" y="2464569"/>
              <a:ext cx="3108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b="1" dirty="0" smtClean="0"/>
                <a:t>49.97[mm]</a:t>
              </a:r>
              <a:endParaRPr kumimoji="1" lang="ja-JP" altLang="en-US" sz="3600" b="1" dirty="0"/>
            </a:p>
          </p:txBody>
        </p:sp>
      </p:grpSp>
      <p:grpSp>
        <p:nvGrpSpPr>
          <p:cNvPr id="40" name="グループ化 39"/>
          <p:cNvGrpSpPr/>
          <p:nvPr/>
        </p:nvGrpSpPr>
        <p:grpSpPr>
          <a:xfrm>
            <a:off x="-352696" y="1195418"/>
            <a:ext cx="5969724" cy="4477293"/>
            <a:chOff x="-352696" y="1195418"/>
            <a:chExt cx="5969724" cy="4477293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3"/>
            <a:srcRect l="25221" t="4993" r="23720" b="4261"/>
            <a:stretch/>
          </p:blipFill>
          <p:spPr>
            <a:xfrm rot="16200000">
              <a:off x="393519" y="449203"/>
              <a:ext cx="4477293" cy="5969724"/>
            </a:xfrm>
            <a:prstGeom prst="rect">
              <a:avLst/>
            </a:prstGeom>
          </p:spPr>
        </p:pic>
        <p:cxnSp>
          <p:nvCxnSpPr>
            <p:cNvPr id="13" name="直線矢印コネクタ 12"/>
            <p:cNvCxnSpPr/>
            <p:nvPr/>
          </p:nvCxnSpPr>
          <p:spPr>
            <a:xfrm flipV="1">
              <a:off x="137161" y="3465513"/>
              <a:ext cx="4741817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1077685" y="2802737"/>
              <a:ext cx="3108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b="1" dirty="0" smtClean="0"/>
                <a:t>89.75[mm]</a:t>
              </a:r>
              <a:endParaRPr kumimoji="1" lang="ja-JP" altLang="en-US" sz="3600" b="1" dirty="0"/>
            </a:p>
          </p:txBody>
        </p:sp>
        <p:cxnSp>
          <p:nvCxnSpPr>
            <p:cNvPr id="18" name="直線矢印コネクタ 17"/>
            <p:cNvCxnSpPr/>
            <p:nvPr/>
          </p:nvCxnSpPr>
          <p:spPr>
            <a:xfrm flipH="1">
              <a:off x="4878978" y="2638697"/>
              <a:ext cx="1" cy="156754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991396" y="4399269"/>
              <a:ext cx="2625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b="1" dirty="0" smtClean="0"/>
                <a:t>29.89[mm]</a:t>
              </a:r>
              <a:endParaRPr kumimoji="1" lang="ja-JP" altLang="en-US" sz="3600" b="1" dirty="0"/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5558247" y="6705102"/>
            <a:ext cx="6028505" cy="4266926"/>
            <a:chOff x="5558247" y="6705102"/>
            <a:chExt cx="6028505" cy="4266926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4"/>
            <a:srcRect l="17647" t="11579" r="12738" b="23288"/>
            <a:stretch/>
          </p:blipFill>
          <p:spPr>
            <a:xfrm>
              <a:off x="5558247" y="6705102"/>
              <a:ext cx="6028505" cy="4231364"/>
            </a:xfrm>
            <a:prstGeom prst="rect">
              <a:avLst/>
            </a:prstGeom>
          </p:spPr>
        </p:pic>
        <p:cxnSp>
          <p:nvCxnSpPr>
            <p:cNvPr id="15" name="直線矢印コネクタ 14"/>
            <p:cNvCxnSpPr/>
            <p:nvPr/>
          </p:nvCxnSpPr>
          <p:spPr>
            <a:xfrm flipV="1">
              <a:off x="6544491" y="10202091"/>
              <a:ext cx="4820195" cy="1692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/>
            <p:cNvSpPr txBox="1"/>
            <p:nvPr/>
          </p:nvSpPr>
          <p:spPr>
            <a:xfrm>
              <a:off x="6831875" y="10325697"/>
              <a:ext cx="3108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b="1" dirty="0" smtClean="0"/>
                <a:t>134.45[mm]</a:t>
              </a:r>
              <a:endParaRPr kumimoji="1" lang="ja-JP" altLang="en-US" sz="3600" b="1" dirty="0"/>
            </a:p>
          </p:txBody>
        </p:sp>
        <p:cxnSp>
          <p:nvCxnSpPr>
            <p:cNvPr id="27" name="直線矢印コネクタ 26"/>
            <p:cNvCxnSpPr/>
            <p:nvPr/>
          </p:nvCxnSpPr>
          <p:spPr>
            <a:xfrm flipH="1">
              <a:off x="8360229" y="7811589"/>
              <a:ext cx="26126" cy="2163536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/>
            <p:cNvSpPr txBox="1"/>
            <p:nvPr/>
          </p:nvSpPr>
          <p:spPr>
            <a:xfrm>
              <a:off x="7018019" y="7291346"/>
              <a:ext cx="3108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b="1" dirty="0" smtClean="0"/>
                <a:t>62.90[mm]</a:t>
              </a:r>
              <a:endParaRPr kumimoji="1" lang="ja-JP" altLang="en-US" sz="3600" b="1" dirty="0"/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>
              <a:off x="11021783" y="8490857"/>
              <a:ext cx="0" cy="101890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ボックス 36"/>
          <p:cNvSpPr txBox="1"/>
          <p:nvPr/>
        </p:nvSpPr>
        <p:spPr>
          <a:xfrm>
            <a:off x="10087788" y="7266674"/>
            <a:ext cx="2713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 smtClean="0"/>
              <a:t>30.30</a:t>
            </a:r>
            <a:br>
              <a:rPr kumimoji="1" lang="en-US" altLang="ja-JP" sz="3600" b="1" dirty="0" smtClean="0"/>
            </a:br>
            <a:r>
              <a:rPr kumimoji="1" lang="en-US" altLang="ja-JP" sz="3600" b="1" dirty="0" smtClean="0"/>
              <a:t>[mm]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7975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8743" t="20068" r="19914" b="18605"/>
          <a:stretch/>
        </p:blipFill>
        <p:spPr>
          <a:xfrm rot="10800000">
            <a:off x="296093" y="297771"/>
            <a:ext cx="5172888" cy="3879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91" b="99253" l="1138" r="93030">
                        <a14:foregroundMark x1="15078" y1="25187" x2="26885" y2="82711"/>
                        <a14:foregroundMark x1="15789" y1="25080" x2="78521" y2="36179"/>
                        <a14:foregroundMark x1="22617" y1="20704" x2="58037" y2="27535"/>
                        <a14:foregroundMark x1="67852" y1="29776" x2="80654" y2="34365"/>
                        <a14:foregroundMark x1="15505" y1="83565" x2="21053" y2="92850"/>
                        <a14:foregroundMark x1="2418" y1="16756" x2="19488" y2="13767"/>
                        <a14:foregroundMark x1="21053" y1="14621" x2="29730" y2="17609"/>
                        <a14:foregroundMark x1="28734" y1="17396" x2="37127" y2="21665"/>
                        <a14:foregroundMark x1="73826" y1="45998" x2="79659" y2="46105"/>
                        <a14:foregroundMark x1="87909" y1="37353" x2="88905" y2="43223"/>
                        <a14:foregroundMark x1="89047" y1="41836" x2="84922" y2="46425"/>
                        <a14:backgroundMark x1="47368" y1="46852" x2="59033" y2="67449"/>
                        <a14:backgroundMark x1="63869" y1="46958" x2="63727" y2="68943"/>
                        <a14:backgroundMark x1="71550" y1="50480" x2="78947" y2="51654"/>
                        <a14:backgroundMark x1="39545" y1="41409" x2="46942" y2="62540"/>
                        <a14:backgroundMark x1="43812" y1="74066" x2="74822" y2="73639"/>
                        <a14:backgroundMark x1="13371" y1="66916" x2="9104" y2="73959"/>
                        <a14:backgroundMark x1="54339" y1="14941" x2="94737" y2="18143"/>
                        <a14:backgroundMark x1="45946" y1="72359" x2="68421" y2="70544"/>
                        <a14:backgroundMark x1="75960" y1="31377" x2="82504" y2="32231"/>
                        <a14:backgroundMark x1="72119" y1="30736" x2="84353" y2="32764"/>
                        <a14:backgroundMark x1="58037" y1="43223" x2="64865" y2="43436"/>
                        <a14:backgroundMark x1="9531" y1="17716" x2="2276" y2="21665"/>
                        <a14:backgroundMark x1="1849" y1="23479" x2="142" y2="27108"/>
                        <a14:backgroundMark x1="27454" y1="20064" x2="34282" y2="21345"/>
                      </a14:backgroundRemoval>
                    </a14:imgEffect>
                  </a14:imgLayer>
                </a14:imgProps>
              </a:ext>
            </a:extLst>
          </a:blip>
          <a:srcRect l="18" r="18"/>
          <a:stretch/>
        </p:blipFill>
        <p:spPr>
          <a:xfrm>
            <a:off x="6556400" y="-313510"/>
            <a:ext cx="5243716" cy="699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1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8818610"/>
              </p:ext>
            </p:extLst>
          </p:nvPr>
        </p:nvGraphicFramePr>
        <p:xfrm>
          <a:off x="5158077" y="391939"/>
          <a:ext cx="6839733" cy="6147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08" y="391939"/>
            <a:ext cx="6852498" cy="6157494"/>
          </a:xfrm>
          <a:prstGeom prst="rect">
            <a:avLst/>
          </a:prstGeom>
        </p:spPr>
      </p:pic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066873"/>
              </p:ext>
            </p:extLst>
          </p:nvPr>
        </p:nvGraphicFramePr>
        <p:xfrm>
          <a:off x="2676133" y="355426"/>
          <a:ext cx="6839733" cy="6147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757647" y="-1672046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把持</a:t>
            </a:r>
            <a:r>
              <a:rPr lang="ja-JP" altLang="en-US" dirty="0" smtClean="0"/>
              <a:t>実験、通常指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2236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5052</TotalTime>
  <Words>95</Words>
  <Application>Microsoft Office PowerPoint</Application>
  <PresentationFormat>ワイド画面</PresentationFormat>
  <Paragraphs>35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把持実験、半球指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川崎 雄太朗</dc:creator>
  <cp:lastModifiedBy>川崎 雄太朗</cp:lastModifiedBy>
  <cp:revision>30</cp:revision>
  <dcterms:created xsi:type="dcterms:W3CDTF">2021-02-02T07:36:22Z</dcterms:created>
  <dcterms:modified xsi:type="dcterms:W3CDTF">2021-02-16T13:51:47Z</dcterms:modified>
</cp:coreProperties>
</file>